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Lst>
  <p:notesMasterIdLst>
    <p:notesMasterId r:id="rId46"/>
  </p:notesMasterIdLst>
  <p:sldIdLst>
    <p:sldId id="256" r:id="rId3"/>
    <p:sldId id="6545" r:id="rId4"/>
    <p:sldId id="6546" r:id="rId5"/>
    <p:sldId id="6542" r:id="rId6"/>
    <p:sldId id="6547" r:id="rId7"/>
    <p:sldId id="6548" r:id="rId8"/>
    <p:sldId id="6550" r:id="rId9"/>
    <p:sldId id="6573" r:id="rId10"/>
    <p:sldId id="6569" r:id="rId11"/>
    <p:sldId id="6551" r:id="rId12"/>
    <p:sldId id="6552" r:id="rId13"/>
    <p:sldId id="6583" r:id="rId14"/>
    <p:sldId id="6549" r:id="rId15"/>
    <p:sldId id="6553" r:id="rId16"/>
    <p:sldId id="6584" r:id="rId17"/>
    <p:sldId id="6554" r:id="rId18"/>
    <p:sldId id="6574" r:id="rId19"/>
    <p:sldId id="6559" r:id="rId20"/>
    <p:sldId id="6558" r:id="rId21"/>
    <p:sldId id="6580" r:id="rId22"/>
    <p:sldId id="6582" r:id="rId23"/>
    <p:sldId id="6560" r:id="rId24"/>
    <p:sldId id="6567" r:id="rId25"/>
    <p:sldId id="6564" r:id="rId26"/>
    <p:sldId id="6581" r:id="rId27"/>
    <p:sldId id="6556" r:id="rId28"/>
    <p:sldId id="6565" r:id="rId29"/>
    <p:sldId id="6557" r:id="rId30"/>
    <p:sldId id="6555" r:id="rId31"/>
    <p:sldId id="6591" r:id="rId32"/>
    <p:sldId id="6570" r:id="rId33"/>
    <p:sldId id="6575" r:id="rId34"/>
    <p:sldId id="6563" r:id="rId35"/>
    <p:sldId id="6576" r:id="rId36"/>
    <p:sldId id="6577" r:id="rId37"/>
    <p:sldId id="6578" r:id="rId38"/>
    <p:sldId id="6579" r:id="rId39"/>
    <p:sldId id="6588" r:id="rId40"/>
    <p:sldId id="6590" r:id="rId41"/>
    <p:sldId id="6587" r:id="rId42"/>
    <p:sldId id="6540" r:id="rId43"/>
    <p:sldId id="6586" r:id="rId44"/>
    <p:sldId id="6589" r:id="rId45"/>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35C796-B986-41AA-8A37-CF2A5164E96F}" v="2" dt="2025-09-08T10:34:57.01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9343" autoAdjust="0"/>
  </p:normalViewPr>
  <p:slideViewPr>
    <p:cSldViewPr>
      <p:cViewPr varScale="1">
        <p:scale>
          <a:sx n="42" d="100"/>
          <a:sy n="42" d="100"/>
        </p:scale>
        <p:origin x="748" y="36"/>
      </p:cViewPr>
      <p:guideLst>
        <p:guide orient="horz" pos="2880"/>
        <p:guide pos="216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erine Kirk" userId="50c0d331-6fdd-464b-8637-b54bbf4a53b7" providerId="ADAL" clId="{9135C796-B986-41AA-8A37-CF2A5164E96F}"/>
    <pc:docChg chg="custSel modSld">
      <pc:chgData name="Catherine Kirk" userId="50c0d331-6fdd-464b-8637-b54bbf4a53b7" providerId="ADAL" clId="{9135C796-B986-41AA-8A37-CF2A5164E96F}" dt="2025-09-08T14:38:51.370" v="70" actId="20577"/>
      <pc:docMkLst>
        <pc:docMk/>
      </pc:docMkLst>
      <pc:sldChg chg="addSp delSp modSp mod">
        <pc:chgData name="Catherine Kirk" userId="50c0d331-6fdd-464b-8637-b54bbf4a53b7" providerId="ADAL" clId="{9135C796-B986-41AA-8A37-CF2A5164E96F}" dt="2025-09-08T10:29:05.437" v="8" actId="20577"/>
        <pc:sldMkLst>
          <pc:docMk/>
          <pc:sldMk cId="522643150" sldId="6545"/>
        </pc:sldMkLst>
        <pc:spChg chg="del">
          <ac:chgData name="Catherine Kirk" userId="50c0d331-6fdd-464b-8637-b54bbf4a53b7" providerId="ADAL" clId="{9135C796-B986-41AA-8A37-CF2A5164E96F}" dt="2025-09-08T10:28:41.761" v="2" actId="478"/>
          <ac:spMkLst>
            <pc:docMk/>
            <pc:sldMk cId="522643150" sldId="6545"/>
            <ac:spMk id="2" creationId="{2517A006-1461-CEB5-E3CB-885F92C61A3F}"/>
          </ac:spMkLst>
        </pc:spChg>
        <pc:spChg chg="mod">
          <ac:chgData name="Catherine Kirk" userId="50c0d331-6fdd-464b-8637-b54bbf4a53b7" providerId="ADAL" clId="{9135C796-B986-41AA-8A37-CF2A5164E96F}" dt="2025-09-08T10:29:05.437" v="8" actId="20577"/>
          <ac:spMkLst>
            <pc:docMk/>
            <pc:sldMk cId="522643150" sldId="6545"/>
            <ac:spMk id="10" creationId="{1D60145C-AFE5-A22E-60C4-149D0EF243C5}"/>
          </ac:spMkLst>
        </pc:spChg>
        <pc:picChg chg="add mod">
          <ac:chgData name="Catherine Kirk" userId="50c0d331-6fdd-464b-8637-b54bbf4a53b7" providerId="ADAL" clId="{9135C796-B986-41AA-8A37-CF2A5164E96F}" dt="2025-09-08T10:28:47.919" v="4" actId="1076"/>
          <ac:picMkLst>
            <pc:docMk/>
            <pc:sldMk cId="522643150" sldId="6545"/>
            <ac:picMk id="4" creationId="{74B7487A-11F6-3B94-32DD-4A0778066946}"/>
          </ac:picMkLst>
        </pc:picChg>
        <pc:picChg chg="del">
          <ac:chgData name="Catherine Kirk" userId="50c0d331-6fdd-464b-8637-b54bbf4a53b7" providerId="ADAL" clId="{9135C796-B986-41AA-8A37-CF2A5164E96F}" dt="2025-09-08T10:28:14.721" v="0" actId="478"/>
          <ac:picMkLst>
            <pc:docMk/>
            <pc:sldMk cId="522643150" sldId="6545"/>
            <ac:picMk id="5" creationId="{D24DCCBF-A789-5F4B-A773-FDAF39C3C749}"/>
          </ac:picMkLst>
        </pc:picChg>
      </pc:sldChg>
      <pc:sldChg chg="modSp mod">
        <pc:chgData name="Catherine Kirk" userId="50c0d331-6fdd-464b-8637-b54bbf4a53b7" providerId="ADAL" clId="{9135C796-B986-41AA-8A37-CF2A5164E96F}" dt="2025-09-08T14:38:51.370" v="70" actId="20577"/>
        <pc:sldMkLst>
          <pc:docMk/>
          <pc:sldMk cId="73928159" sldId="6589"/>
        </pc:sldMkLst>
        <pc:spChg chg="mod">
          <ac:chgData name="Catherine Kirk" userId="50c0d331-6fdd-464b-8637-b54bbf4a53b7" providerId="ADAL" clId="{9135C796-B986-41AA-8A37-CF2A5164E96F}" dt="2025-09-08T14:38:51.370" v="70" actId="20577"/>
          <ac:spMkLst>
            <pc:docMk/>
            <pc:sldMk cId="73928159" sldId="6589"/>
            <ac:spMk id="2" creationId="{9D0AEDBF-1944-FE36-0834-420FCC81DA61}"/>
          </ac:spMkLst>
        </pc:spChg>
      </pc:sldChg>
    </pc:docChg>
  </pc:docChgLst>
  <pc:docChgLst>
    <pc:chgData name="Fred Morris" userId="S::fred.morris@nottinghamcity.gov.uk::5632d4c6-7d9c-4f68-9a09-a903e67bf052" providerId="AD" clId="Web-{0DCE7A65-9582-FB92-0803-3569A8796AEF}"/>
    <pc:docChg chg="modSld">
      <pc:chgData name="Fred Morris" userId="S::fred.morris@nottinghamcity.gov.uk::5632d4c6-7d9c-4f68-9a09-a903e67bf052" providerId="AD" clId="Web-{0DCE7A65-9582-FB92-0803-3569A8796AEF}" dt="2025-07-22T12:38:41.906" v="0" actId="1076"/>
      <pc:docMkLst>
        <pc:docMk/>
      </pc:docMkLst>
      <pc:sldChg chg="modSp">
        <pc:chgData name="Fred Morris" userId="S::fred.morris@nottinghamcity.gov.uk::5632d4c6-7d9c-4f68-9a09-a903e67bf052" providerId="AD" clId="Web-{0DCE7A65-9582-FB92-0803-3569A8796AEF}" dt="2025-07-22T12:38:41.906" v="0" actId="1076"/>
        <pc:sldMkLst>
          <pc:docMk/>
          <pc:sldMk cId="3632806496" sldId="6540"/>
        </pc:sldMkLst>
        <pc:spChg chg="mod">
          <ac:chgData name="Fred Morris" userId="S::fred.morris@nottinghamcity.gov.uk::5632d4c6-7d9c-4f68-9a09-a903e67bf052" providerId="AD" clId="Web-{0DCE7A65-9582-FB92-0803-3569A8796AEF}" dt="2025-07-22T12:38:41.906" v="0" actId="1076"/>
          <ac:spMkLst>
            <pc:docMk/>
            <pc:sldMk cId="3632806496" sldId="6540"/>
            <ac:spMk id="3" creationId="{83A3D88C-C7CF-35F8-8F0A-E328706AFD68}"/>
          </ac:spMkLst>
        </pc:spChg>
      </pc:sldChg>
    </pc:docChg>
  </pc:docChgLst>
  <pc:docChgLst>
    <pc:chgData name="Catherine Kirk" userId="50c0d331-6fdd-464b-8637-b54bbf4a53b7" providerId="ADAL" clId="{3E25F992-0B84-43A9-87AB-2BB76E539E95}"/>
    <pc:docChg chg="undo custSel addSld delSld modSld sldOrd">
      <pc:chgData name="Catherine Kirk" userId="50c0d331-6fdd-464b-8637-b54bbf4a53b7" providerId="ADAL" clId="{3E25F992-0B84-43A9-87AB-2BB76E539E95}" dt="2025-07-22T14:21:26.386" v="2414"/>
      <pc:docMkLst>
        <pc:docMk/>
      </pc:docMkLst>
      <pc:sldChg chg="addSp modSp mod">
        <pc:chgData name="Catherine Kirk" userId="50c0d331-6fdd-464b-8637-b54bbf4a53b7" providerId="ADAL" clId="{3E25F992-0B84-43A9-87AB-2BB76E539E95}" dt="2025-07-22T13:32:56.395" v="1239" actId="1076"/>
        <pc:sldMkLst>
          <pc:docMk/>
          <pc:sldMk cId="3632806496" sldId="6540"/>
        </pc:sldMkLst>
        <pc:spChg chg="mod">
          <ac:chgData name="Catherine Kirk" userId="50c0d331-6fdd-464b-8637-b54bbf4a53b7" providerId="ADAL" clId="{3E25F992-0B84-43A9-87AB-2BB76E539E95}" dt="2025-07-22T13:32:56.395" v="1239" actId="1076"/>
          <ac:spMkLst>
            <pc:docMk/>
            <pc:sldMk cId="3632806496" sldId="6540"/>
            <ac:spMk id="3" creationId="{83A3D88C-C7CF-35F8-8F0A-E328706AFD68}"/>
          </ac:spMkLst>
        </pc:spChg>
        <pc:picChg chg="add mod">
          <ac:chgData name="Catherine Kirk" userId="50c0d331-6fdd-464b-8637-b54bbf4a53b7" providerId="ADAL" clId="{3E25F992-0B84-43A9-87AB-2BB76E539E95}" dt="2025-07-22T13:32:48.370" v="1238" actId="1076"/>
          <ac:picMkLst>
            <pc:docMk/>
            <pc:sldMk cId="3632806496" sldId="6540"/>
            <ac:picMk id="4" creationId="{F5D385C4-6D07-1072-0077-07242B859D1C}"/>
          </ac:picMkLst>
        </pc:picChg>
      </pc:sldChg>
      <pc:sldChg chg="modSp mod">
        <pc:chgData name="Catherine Kirk" userId="50c0d331-6fdd-464b-8637-b54bbf4a53b7" providerId="ADAL" clId="{3E25F992-0B84-43A9-87AB-2BB76E539E95}" dt="2025-07-22T14:21:26.386" v="2414"/>
        <pc:sldMkLst>
          <pc:docMk/>
          <pc:sldMk cId="3434975160" sldId="6546"/>
        </pc:sldMkLst>
        <pc:spChg chg="mod">
          <ac:chgData name="Catherine Kirk" userId="50c0d331-6fdd-464b-8637-b54bbf4a53b7" providerId="ADAL" clId="{3E25F992-0B84-43A9-87AB-2BB76E539E95}" dt="2025-07-22T14:21:26.386" v="2414"/>
          <ac:spMkLst>
            <pc:docMk/>
            <pc:sldMk cId="3434975160" sldId="6546"/>
            <ac:spMk id="2" creationId="{08F8FFB1-94C9-0006-3C2D-79A969D13755}"/>
          </ac:spMkLst>
        </pc:spChg>
      </pc:sldChg>
      <pc:sldChg chg="modNotesTx">
        <pc:chgData name="Catherine Kirk" userId="50c0d331-6fdd-464b-8637-b54bbf4a53b7" providerId="ADAL" clId="{3E25F992-0B84-43A9-87AB-2BB76E539E95}" dt="2025-07-21T19:32:23.603" v="517" actId="20577"/>
        <pc:sldMkLst>
          <pc:docMk/>
          <pc:sldMk cId="546340214" sldId="6551"/>
        </pc:sldMkLst>
      </pc:sldChg>
      <pc:sldChg chg="modSp mod">
        <pc:chgData name="Catherine Kirk" userId="50c0d331-6fdd-464b-8637-b54bbf4a53b7" providerId="ADAL" clId="{3E25F992-0B84-43A9-87AB-2BB76E539E95}" dt="2025-07-22T13:43:06.825" v="1346" actId="20577"/>
        <pc:sldMkLst>
          <pc:docMk/>
          <pc:sldMk cId="2286705312" sldId="6555"/>
        </pc:sldMkLst>
        <pc:spChg chg="mod">
          <ac:chgData name="Catherine Kirk" userId="50c0d331-6fdd-464b-8637-b54bbf4a53b7" providerId="ADAL" clId="{3E25F992-0B84-43A9-87AB-2BB76E539E95}" dt="2025-07-22T13:43:06.825" v="1346" actId="20577"/>
          <ac:spMkLst>
            <pc:docMk/>
            <pc:sldMk cId="2286705312" sldId="6555"/>
            <ac:spMk id="3" creationId="{91F02453-FB6A-907C-3892-4EF87F62DE6F}"/>
          </ac:spMkLst>
        </pc:spChg>
      </pc:sldChg>
      <pc:sldChg chg="modSp mod">
        <pc:chgData name="Catherine Kirk" userId="50c0d331-6fdd-464b-8637-b54bbf4a53b7" providerId="ADAL" clId="{3E25F992-0B84-43A9-87AB-2BB76E539E95}" dt="2025-07-22T13:41:38.117" v="1262" actId="5793"/>
        <pc:sldMkLst>
          <pc:docMk/>
          <pc:sldMk cId="2373614788" sldId="6557"/>
        </pc:sldMkLst>
        <pc:spChg chg="mod">
          <ac:chgData name="Catherine Kirk" userId="50c0d331-6fdd-464b-8637-b54bbf4a53b7" providerId="ADAL" clId="{3E25F992-0B84-43A9-87AB-2BB76E539E95}" dt="2025-07-22T13:41:38.117" v="1262" actId="5793"/>
          <ac:spMkLst>
            <pc:docMk/>
            <pc:sldMk cId="2373614788" sldId="6557"/>
            <ac:spMk id="3" creationId="{136AA091-4E8D-5A10-5B8B-CF3C781ECC17}"/>
          </ac:spMkLst>
        </pc:spChg>
      </pc:sldChg>
      <pc:sldChg chg="modSp">
        <pc:chgData name="Catherine Kirk" userId="50c0d331-6fdd-464b-8637-b54bbf4a53b7" providerId="ADAL" clId="{3E25F992-0B84-43A9-87AB-2BB76E539E95}" dt="2025-07-22T13:44:24.639" v="1349" actId="2711"/>
        <pc:sldMkLst>
          <pc:docMk/>
          <pc:sldMk cId="1224433047" sldId="6558"/>
        </pc:sldMkLst>
        <pc:graphicFrameChg chg="mod">
          <ac:chgData name="Catherine Kirk" userId="50c0d331-6fdd-464b-8637-b54bbf4a53b7" providerId="ADAL" clId="{3E25F992-0B84-43A9-87AB-2BB76E539E95}" dt="2025-07-22T13:44:24.639" v="1349" actId="2711"/>
          <ac:graphicFrameMkLst>
            <pc:docMk/>
            <pc:sldMk cId="1224433047" sldId="6558"/>
            <ac:graphicFrameMk id="5" creationId="{21424413-0E16-6B6E-7352-41852A8212AD}"/>
          </ac:graphicFrameMkLst>
        </pc:graphicFrameChg>
      </pc:sldChg>
      <pc:sldChg chg="modSp mod">
        <pc:chgData name="Catherine Kirk" userId="50c0d331-6fdd-464b-8637-b54bbf4a53b7" providerId="ADAL" clId="{3E25F992-0B84-43A9-87AB-2BB76E539E95}" dt="2025-07-21T19:34:22.371" v="557" actId="20577"/>
        <pc:sldMkLst>
          <pc:docMk/>
          <pc:sldMk cId="4187555123" sldId="6559"/>
        </pc:sldMkLst>
        <pc:spChg chg="mod">
          <ac:chgData name="Catherine Kirk" userId="50c0d331-6fdd-464b-8637-b54bbf4a53b7" providerId="ADAL" clId="{3E25F992-0B84-43A9-87AB-2BB76E539E95}" dt="2025-07-21T19:34:22.371" v="557" actId="20577"/>
          <ac:spMkLst>
            <pc:docMk/>
            <pc:sldMk cId="4187555123" sldId="6559"/>
            <ac:spMk id="3" creationId="{6697E8FF-A1C8-7C32-14A6-E11A850F5737}"/>
          </ac:spMkLst>
        </pc:spChg>
      </pc:sldChg>
      <pc:sldChg chg="modSp">
        <pc:chgData name="Catherine Kirk" userId="50c0d331-6fdd-464b-8637-b54bbf4a53b7" providerId="ADAL" clId="{3E25F992-0B84-43A9-87AB-2BB76E539E95}" dt="2025-07-22T13:44:44.925" v="1351" actId="255"/>
        <pc:sldMkLst>
          <pc:docMk/>
          <pc:sldMk cId="859232907" sldId="6560"/>
        </pc:sldMkLst>
        <pc:graphicFrameChg chg="mod">
          <ac:chgData name="Catherine Kirk" userId="50c0d331-6fdd-464b-8637-b54bbf4a53b7" providerId="ADAL" clId="{3E25F992-0B84-43A9-87AB-2BB76E539E95}" dt="2025-07-22T13:44:44.925" v="1351" actId="255"/>
          <ac:graphicFrameMkLst>
            <pc:docMk/>
            <pc:sldMk cId="859232907" sldId="6560"/>
            <ac:graphicFrameMk id="5" creationId="{FB578CAF-8FC6-A90C-17C5-43557675537F}"/>
          </ac:graphicFrameMkLst>
        </pc:graphicFrameChg>
      </pc:sldChg>
      <pc:sldChg chg="modSp mod">
        <pc:chgData name="Catherine Kirk" userId="50c0d331-6fdd-464b-8637-b54bbf4a53b7" providerId="ADAL" clId="{3E25F992-0B84-43A9-87AB-2BB76E539E95}" dt="2025-07-21T19:36:34.637" v="569" actId="13926"/>
        <pc:sldMkLst>
          <pc:docMk/>
          <pc:sldMk cId="4021819724" sldId="6564"/>
        </pc:sldMkLst>
        <pc:spChg chg="mod">
          <ac:chgData name="Catherine Kirk" userId="50c0d331-6fdd-464b-8637-b54bbf4a53b7" providerId="ADAL" clId="{3E25F992-0B84-43A9-87AB-2BB76E539E95}" dt="2025-07-21T19:36:34.637" v="569" actId="13926"/>
          <ac:spMkLst>
            <pc:docMk/>
            <pc:sldMk cId="4021819724" sldId="6564"/>
            <ac:spMk id="3" creationId="{1F5C5B33-6678-51A6-DA2B-D32224EA3116}"/>
          </ac:spMkLst>
        </pc:spChg>
      </pc:sldChg>
      <pc:sldChg chg="modSp mod">
        <pc:chgData name="Catherine Kirk" userId="50c0d331-6fdd-464b-8637-b54bbf4a53b7" providerId="ADAL" clId="{3E25F992-0B84-43A9-87AB-2BB76E539E95}" dt="2025-07-21T19:36:08.424" v="568" actId="20577"/>
        <pc:sldMkLst>
          <pc:docMk/>
          <pc:sldMk cId="3086449008" sldId="6567"/>
        </pc:sldMkLst>
        <pc:spChg chg="mod">
          <ac:chgData name="Catherine Kirk" userId="50c0d331-6fdd-464b-8637-b54bbf4a53b7" providerId="ADAL" clId="{3E25F992-0B84-43A9-87AB-2BB76E539E95}" dt="2025-07-21T19:36:08.424" v="568" actId="20577"/>
          <ac:spMkLst>
            <pc:docMk/>
            <pc:sldMk cId="3086449008" sldId="6567"/>
            <ac:spMk id="3" creationId="{AF12107F-193F-C753-A048-B0207E9C8A68}"/>
          </ac:spMkLst>
        </pc:spChg>
      </pc:sldChg>
      <pc:sldChg chg="ord">
        <pc:chgData name="Catherine Kirk" userId="50c0d331-6fdd-464b-8637-b54bbf4a53b7" providerId="ADAL" clId="{3E25F992-0B84-43A9-87AB-2BB76E539E95}" dt="2025-07-22T13:39:39.838" v="1260"/>
        <pc:sldMkLst>
          <pc:docMk/>
          <pc:sldMk cId="914650014" sldId="6570"/>
        </pc:sldMkLst>
      </pc:sldChg>
      <pc:sldChg chg="modSp mod">
        <pc:chgData name="Catherine Kirk" userId="50c0d331-6fdd-464b-8637-b54bbf4a53b7" providerId="ADAL" clId="{3E25F992-0B84-43A9-87AB-2BB76E539E95}" dt="2025-07-21T19:39:01.570" v="570" actId="1076"/>
        <pc:sldMkLst>
          <pc:docMk/>
          <pc:sldMk cId="1363495029" sldId="6577"/>
        </pc:sldMkLst>
        <pc:spChg chg="mod">
          <ac:chgData name="Catherine Kirk" userId="50c0d331-6fdd-464b-8637-b54bbf4a53b7" providerId="ADAL" clId="{3E25F992-0B84-43A9-87AB-2BB76E539E95}" dt="2025-07-21T19:39:01.570" v="570" actId="1076"/>
          <ac:spMkLst>
            <pc:docMk/>
            <pc:sldMk cId="1363495029" sldId="6577"/>
            <ac:spMk id="3" creationId="{1D014329-DA85-7309-C9E3-31ACC3E505D0}"/>
          </ac:spMkLst>
        </pc:spChg>
      </pc:sldChg>
      <pc:sldChg chg="modSp">
        <pc:chgData name="Catherine Kirk" userId="50c0d331-6fdd-464b-8637-b54bbf4a53b7" providerId="ADAL" clId="{3E25F992-0B84-43A9-87AB-2BB76E539E95}" dt="2025-07-22T13:44:00.400" v="1348" actId="2711"/>
        <pc:sldMkLst>
          <pc:docMk/>
          <pc:sldMk cId="3459890817" sldId="6578"/>
        </pc:sldMkLst>
        <pc:graphicFrameChg chg="mod">
          <ac:chgData name="Catherine Kirk" userId="50c0d331-6fdd-464b-8637-b54bbf4a53b7" providerId="ADAL" clId="{3E25F992-0B84-43A9-87AB-2BB76E539E95}" dt="2025-07-22T13:44:00.400" v="1348" actId="2711"/>
          <ac:graphicFrameMkLst>
            <pc:docMk/>
            <pc:sldMk cId="3459890817" sldId="6578"/>
            <ac:graphicFrameMk id="5" creationId="{F4916E36-D383-DB5D-244E-C732449CA906}"/>
          </ac:graphicFrameMkLst>
        </pc:graphicFrameChg>
      </pc:sldChg>
      <pc:sldChg chg="modSp mod">
        <pc:chgData name="Catherine Kirk" userId="50c0d331-6fdd-464b-8637-b54bbf4a53b7" providerId="ADAL" clId="{3E25F992-0B84-43A9-87AB-2BB76E539E95}" dt="2025-07-22T12:15:22.223" v="881" actId="14100"/>
        <pc:sldMkLst>
          <pc:docMk/>
          <pc:sldMk cId="26287099" sldId="6579"/>
        </pc:sldMkLst>
        <pc:spChg chg="mod">
          <ac:chgData name="Catherine Kirk" userId="50c0d331-6fdd-464b-8637-b54bbf4a53b7" providerId="ADAL" clId="{3E25F992-0B84-43A9-87AB-2BB76E539E95}" dt="2025-07-22T12:15:22.223" v="881" actId="14100"/>
          <ac:spMkLst>
            <pc:docMk/>
            <pc:sldMk cId="26287099" sldId="6579"/>
            <ac:spMk id="3" creationId="{B070543E-A552-735B-2601-985E0DE55FAA}"/>
          </ac:spMkLst>
        </pc:spChg>
      </pc:sldChg>
      <pc:sldChg chg="addSp delSp modSp mod">
        <pc:chgData name="Catherine Kirk" userId="50c0d331-6fdd-464b-8637-b54bbf4a53b7" providerId="ADAL" clId="{3E25F992-0B84-43A9-87AB-2BB76E539E95}" dt="2025-07-21T19:26:52.528" v="43" actId="20577"/>
        <pc:sldMkLst>
          <pc:docMk/>
          <pc:sldMk cId="3601267609" sldId="6580"/>
        </pc:sldMkLst>
        <pc:spChg chg="add mod">
          <ac:chgData name="Catherine Kirk" userId="50c0d331-6fdd-464b-8637-b54bbf4a53b7" providerId="ADAL" clId="{3E25F992-0B84-43A9-87AB-2BB76E539E95}" dt="2025-07-21T19:26:52.528" v="43" actId="20577"/>
          <ac:spMkLst>
            <pc:docMk/>
            <pc:sldMk cId="3601267609" sldId="6580"/>
            <ac:spMk id="5" creationId="{9BDF7629-7C7A-C82E-BC05-AB8A452F7538}"/>
          </ac:spMkLst>
        </pc:spChg>
      </pc:sldChg>
      <pc:sldChg chg="modSp mod">
        <pc:chgData name="Catherine Kirk" userId="50c0d331-6fdd-464b-8637-b54bbf4a53b7" providerId="ADAL" clId="{3E25F992-0B84-43A9-87AB-2BB76E539E95}" dt="2025-07-22T12:47:38.773" v="1044" actId="20577"/>
        <pc:sldMkLst>
          <pc:docMk/>
          <pc:sldMk cId="2926554669" sldId="6581"/>
        </pc:sldMkLst>
        <pc:spChg chg="mod">
          <ac:chgData name="Catherine Kirk" userId="50c0d331-6fdd-464b-8637-b54bbf4a53b7" providerId="ADAL" clId="{3E25F992-0B84-43A9-87AB-2BB76E539E95}" dt="2025-07-22T12:47:38.773" v="1044" actId="20577"/>
          <ac:spMkLst>
            <pc:docMk/>
            <pc:sldMk cId="2926554669" sldId="6581"/>
            <ac:spMk id="3" creationId="{91B8A8C8-474E-3F88-5C26-E4367EA0043F}"/>
          </ac:spMkLst>
        </pc:spChg>
      </pc:sldChg>
      <pc:sldChg chg="addSp modSp mod">
        <pc:chgData name="Catherine Kirk" userId="50c0d331-6fdd-464b-8637-b54bbf4a53b7" providerId="ADAL" clId="{3E25F992-0B84-43A9-87AB-2BB76E539E95}" dt="2025-07-21T19:18:33.447" v="31" actId="207"/>
        <pc:sldMkLst>
          <pc:docMk/>
          <pc:sldMk cId="837976500" sldId="6582"/>
        </pc:sldMkLst>
        <pc:spChg chg="add mod">
          <ac:chgData name="Catherine Kirk" userId="50c0d331-6fdd-464b-8637-b54bbf4a53b7" providerId="ADAL" clId="{3E25F992-0B84-43A9-87AB-2BB76E539E95}" dt="2025-07-21T19:18:33.447" v="31" actId="207"/>
          <ac:spMkLst>
            <pc:docMk/>
            <pc:sldMk cId="837976500" sldId="6582"/>
            <ac:spMk id="4" creationId="{133D502F-1DBE-BA9B-FFFE-055E68110B61}"/>
          </ac:spMkLst>
        </pc:spChg>
      </pc:sldChg>
      <pc:sldChg chg="modSp mod">
        <pc:chgData name="Catherine Kirk" userId="50c0d331-6fdd-464b-8637-b54bbf4a53b7" providerId="ADAL" clId="{3E25F992-0B84-43A9-87AB-2BB76E539E95}" dt="2025-07-22T13:53:15.572" v="1358" actId="20577"/>
        <pc:sldMkLst>
          <pc:docMk/>
          <pc:sldMk cId="2410349168" sldId="6584"/>
        </pc:sldMkLst>
        <pc:spChg chg="mod">
          <ac:chgData name="Catherine Kirk" userId="50c0d331-6fdd-464b-8637-b54bbf4a53b7" providerId="ADAL" clId="{3E25F992-0B84-43A9-87AB-2BB76E539E95}" dt="2025-07-22T13:53:15.572" v="1358" actId="20577"/>
          <ac:spMkLst>
            <pc:docMk/>
            <pc:sldMk cId="2410349168" sldId="6584"/>
            <ac:spMk id="3" creationId="{2FA52A70-96D2-CDE4-F623-D7123D3A89D6}"/>
          </ac:spMkLst>
        </pc:spChg>
      </pc:sldChg>
      <pc:sldChg chg="addSp modSp mod">
        <pc:chgData name="Catherine Kirk" userId="50c0d331-6fdd-464b-8637-b54bbf4a53b7" providerId="ADAL" clId="{3E25F992-0B84-43A9-87AB-2BB76E539E95}" dt="2025-07-22T12:33:26.946" v="1003" actId="20577"/>
        <pc:sldMkLst>
          <pc:docMk/>
          <pc:sldMk cId="546485458" sldId="6586"/>
        </pc:sldMkLst>
        <pc:spChg chg="mod">
          <ac:chgData name="Catherine Kirk" userId="50c0d331-6fdd-464b-8637-b54bbf4a53b7" providerId="ADAL" clId="{3E25F992-0B84-43A9-87AB-2BB76E539E95}" dt="2025-07-22T12:33:26.946" v="1003" actId="20577"/>
          <ac:spMkLst>
            <pc:docMk/>
            <pc:sldMk cId="546485458" sldId="6586"/>
            <ac:spMk id="3" creationId="{ADA994BE-6608-D60D-0056-60B0D920F581}"/>
          </ac:spMkLst>
        </pc:spChg>
        <pc:picChg chg="add mod">
          <ac:chgData name="Catherine Kirk" userId="50c0d331-6fdd-464b-8637-b54bbf4a53b7" providerId="ADAL" clId="{3E25F992-0B84-43A9-87AB-2BB76E539E95}" dt="2025-07-22T12:33:06.923" v="1000" actId="14100"/>
          <ac:picMkLst>
            <pc:docMk/>
            <pc:sldMk cId="546485458" sldId="6586"/>
            <ac:picMk id="5" creationId="{345E4DA2-81B8-2EA8-55D8-136A45717AFD}"/>
          </ac:picMkLst>
        </pc:picChg>
      </pc:sldChg>
      <pc:sldChg chg="modSp mod">
        <pc:chgData name="Catherine Kirk" userId="50c0d331-6fdd-464b-8637-b54bbf4a53b7" providerId="ADAL" clId="{3E25F992-0B84-43A9-87AB-2BB76E539E95}" dt="2025-07-22T12:13:16.729" v="792" actId="20577"/>
        <pc:sldMkLst>
          <pc:docMk/>
          <pc:sldMk cId="1965787136" sldId="6587"/>
        </pc:sldMkLst>
        <pc:spChg chg="mod">
          <ac:chgData name="Catherine Kirk" userId="50c0d331-6fdd-464b-8637-b54bbf4a53b7" providerId="ADAL" clId="{3E25F992-0B84-43A9-87AB-2BB76E539E95}" dt="2025-07-22T12:13:16.729" v="792" actId="20577"/>
          <ac:spMkLst>
            <pc:docMk/>
            <pc:sldMk cId="1965787136" sldId="6587"/>
            <ac:spMk id="4" creationId="{AF3F9866-6A20-F070-2F01-4818B330DAAD}"/>
          </ac:spMkLst>
        </pc:spChg>
      </pc:sldChg>
      <pc:sldChg chg="modSp mod">
        <pc:chgData name="Catherine Kirk" userId="50c0d331-6fdd-464b-8637-b54bbf4a53b7" providerId="ADAL" clId="{3E25F992-0B84-43A9-87AB-2BB76E539E95}" dt="2025-07-22T12:16:04.985" v="926" actId="20577"/>
        <pc:sldMkLst>
          <pc:docMk/>
          <pc:sldMk cId="2066831707" sldId="6588"/>
        </pc:sldMkLst>
        <pc:spChg chg="mod">
          <ac:chgData name="Catherine Kirk" userId="50c0d331-6fdd-464b-8637-b54bbf4a53b7" providerId="ADAL" clId="{3E25F992-0B84-43A9-87AB-2BB76E539E95}" dt="2025-07-22T12:16:04.985" v="926" actId="20577"/>
          <ac:spMkLst>
            <pc:docMk/>
            <pc:sldMk cId="2066831707" sldId="6588"/>
            <ac:spMk id="3" creationId="{F0E943D7-23A6-1566-F30F-38965B9C0B96}"/>
          </ac:spMkLst>
        </pc:spChg>
      </pc:sldChg>
      <pc:sldChg chg="addSp delSp modSp mod">
        <pc:chgData name="Catherine Kirk" userId="50c0d331-6fdd-464b-8637-b54bbf4a53b7" providerId="ADAL" clId="{3E25F992-0B84-43A9-87AB-2BB76E539E95}" dt="2025-07-22T13:37:49.529" v="1258" actId="20577"/>
        <pc:sldMkLst>
          <pc:docMk/>
          <pc:sldMk cId="73928159" sldId="6589"/>
        </pc:sldMkLst>
        <pc:spChg chg="mod">
          <ac:chgData name="Catherine Kirk" userId="50c0d331-6fdd-464b-8637-b54bbf4a53b7" providerId="ADAL" clId="{3E25F992-0B84-43A9-87AB-2BB76E539E95}" dt="2025-07-22T13:37:49.529" v="1258" actId="20577"/>
          <ac:spMkLst>
            <pc:docMk/>
            <pc:sldMk cId="73928159" sldId="6589"/>
            <ac:spMk id="2" creationId="{9D0AEDBF-1944-FE36-0834-420FCC81DA61}"/>
          </ac:spMkLst>
        </pc:spChg>
        <pc:picChg chg="add mod">
          <ac:chgData name="Catherine Kirk" userId="50c0d331-6fdd-464b-8637-b54bbf4a53b7" providerId="ADAL" clId="{3E25F992-0B84-43A9-87AB-2BB76E539E95}" dt="2025-07-22T13:36:49.305" v="1249" actId="1076"/>
          <ac:picMkLst>
            <pc:docMk/>
            <pc:sldMk cId="73928159" sldId="6589"/>
            <ac:picMk id="6" creationId="{A0E638E1-AAF6-5436-0A71-59F416A71A62}"/>
          </ac:picMkLst>
        </pc:picChg>
      </pc:sldChg>
      <pc:sldChg chg="addSp delSp modSp new mod">
        <pc:chgData name="Catherine Kirk" userId="50c0d331-6fdd-464b-8637-b54bbf4a53b7" providerId="ADAL" clId="{3E25F992-0B84-43A9-87AB-2BB76E539E95}" dt="2025-07-22T12:12:27.246" v="749" actId="20577"/>
        <pc:sldMkLst>
          <pc:docMk/>
          <pc:sldMk cId="2472615366" sldId="6590"/>
        </pc:sldMkLst>
        <pc:spChg chg="add mod">
          <ac:chgData name="Catherine Kirk" userId="50c0d331-6fdd-464b-8637-b54bbf4a53b7" providerId="ADAL" clId="{3E25F992-0B84-43A9-87AB-2BB76E539E95}" dt="2025-07-22T12:12:27.246" v="749" actId="20577"/>
          <ac:spMkLst>
            <pc:docMk/>
            <pc:sldMk cId="2472615366" sldId="6590"/>
            <ac:spMk id="7" creationId="{E3510090-9F72-8397-63B6-A8DF1ED5F392}"/>
          </ac:spMkLst>
        </pc:spChg>
        <pc:picChg chg="add mod">
          <ac:chgData name="Catherine Kirk" userId="50c0d331-6fdd-464b-8637-b54bbf4a53b7" providerId="ADAL" clId="{3E25F992-0B84-43A9-87AB-2BB76E539E95}" dt="2025-07-22T12:12:02.210" v="706" actId="14100"/>
          <ac:picMkLst>
            <pc:docMk/>
            <pc:sldMk cId="2472615366" sldId="6590"/>
            <ac:picMk id="4" creationId="{634B2079-9D9B-EA6F-76B7-A78F25B7586A}"/>
          </ac:picMkLst>
        </pc:picChg>
      </pc:sldChg>
      <pc:sldChg chg="modSp new del mod">
        <pc:chgData name="Catherine Kirk" userId="50c0d331-6fdd-464b-8637-b54bbf4a53b7" providerId="ADAL" clId="{3E25F992-0B84-43A9-87AB-2BB76E539E95}" dt="2025-07-22T12:09:51.135" v="658" actId="47"/>
        <pc:sldMkLst>
          <pc:docMk/>
          <pc:sldMk cId="3207617967" sldId="6590"/>
        </pc:sldMkLst>
      </pc:sldChg>
      <pc:sldChg chg="modSp new del mod">
        <pc:chgData name="Catherine Kirk" userId="50c0d331-6fdd-464b-8637-b54bbf4a53b7" providerId="ADAL" clId="{3E25F992-0B84-43A9-87AB-2BB76E539E95}" dt="2025-07-22T13:31:23.988" v="1230" actId="47"/>
        <pc:sldMkLst>
          <pc:docMk/>
          <pc:sldMk cId="1025702260" sldId="6591"/>
        </pc:sldMkLst>
      </pc:sldChg>
      <pc:sldChg chg="addSp modSp new mod ord">
        <pc:chgData name="Catherine Kirk" userId="50c0d331-6fdd-464b-8637-b54bbf4a53b7" providerId="ADAL" clId="{3E25F992-0B84-43A9-87AB-2BB76E539E95}" dt="2025-07-22T13:59:40.883" v="2411" actId="255"/>
        <pc:sldMkLst>
          <pc:docMk/>
          <pc:sldMk cId="1918604743" sldId="6591"/>
        </pc:sldMkLst>
        <pc:spChg chg="mod">
          <ac:chgData name="Catherine Kirk" userId="50c0d331-6fdd-464b-8637-b54bbf4a53b7" providerId="ADAL" clId="{3E25F992-0B84-43A9-87AB-2BB76E539E95}" dt="2025-07-22T13:54:09.236" v="1370" actId="20577"/>
          <ac:spMkLst>
            <pc:docMk/>
            <pc:sldMk cId="1918604743" sldId="6591"/>
            <ac:spMk id="2" creationId="{CFC96481-0D47-5A75-206E-00DCAACBAF16}"/>
          </ac:spMkLst>
        </pc:spChg>
        <pc:spChg chg="add mod">
          <ac:chgData name="Catherine Kirk" userId="50c0d331-6fdd-464b-8637-b54bbf4a53b7" providerId="ADAL" clId="{3E25F992-0B84-43A9-87AB-2BB76E539E95}" dt="2025-07-22T13:59:40.883" v="2411" actId="255"/>
          <ac:spMkLst>
            <pc:docMk/>
            <pc:sldMk cId="1918604743" sldId="6591"/>
            <ac:spMk id="3" creationId="{766F992E-5B35-0BFA-E7E0-651A2561E2F1}"/>
          </ac:spMkLst>
        </pc:spChg>
      </pc:sldChg>
    </pc:docChg>
  </pc:docChgLst>
</pc:chgInfo>
</file>

<file path=ppt/diagrams/_rels/data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574FE5-CB3F-4A4D-9B46-44D5F863BCAC}" type="doc">
      <dgm:prSet loTypeId="urn:microsoft.com/office/officeart/2005/8/layout/vList2" loCatId="list" qsTypeId="urn:microsoft.com/office/officeart/2005/8/quickstyle/simple2" qsCatId="simple" csTypeId="urn:microsoft.com/office/officeart/2005/8/colors/accent2_5" csCatId="accent2"/>
      <dgm:spPr/>
      <dgm:t>
        <a:bodyPr/>
        <a:lstStyle/>
        <a:p>
          <a:endParaRPr lang="en-US"/>
        </a:p>
      </dgm:t>
    </dgm:pt>
    <dgm:pt modelId="{F8394E87-1DCC-4FFC-9B0F-AC0ACCE5F4D8}">
      <dgm:prSet/>
      <dgm:spPr/>
      <dgm:t>
        <a:bodyPr/>
        <a:lstStyle/>
        <a:p>
          <a:r>
            <a:rPr lang="en-GB"/>
            <a:t>Pro-actively engage</a:t>
          </a:r>
          <a:endParaRPr lang="en-US"/>
        </a:p>
      </dgm:t>
    </dgm:pt>
    <dgm:pt modelId="{9C7F6377-3923-4059-9C36-FACCC7663FFB}" type="parTrans" cxnId="{0DFD2550-3CF0-446C-9A6E-7DE3229E9BCA}">
      <dgm:prSet/>
      <dgm:spPr/>
      <dgm:t>
        <a:bodyPr/>
        <a:lstStyle/>
        <a:p>
          <a:endParaRPr lang="en-US"/>
        </a:p>
      </dgm:t>
    </dgm:pt>
    <dgm:pt modelId="{3EE89C54-7D27-489D-82BC-5513DBAD1BEA}" type="sibTrans" cxnId="{0DFD2550-3CF0-446C-9A6E-7DE3229E9BCA}">
      <dgm:prSet/>
      <dgm:spPr/>
      <dgm:t>
        <a:bodyPr/>
        <a:lstStyle/>
        <a:p>
          <a:endParaRPr lang="en-US"/>
        </a:p>
      </dgm:t>
    </dgm:pt>
    <dgm:pt modelId="{8CFD7D6C-6211-456B-A5FD-38648085C4B7}">
      <dgm:prSet/>
      <dgm:spPr/>
      <dgm:t>
        <a:bodyPr/>
        <a:lstStyle/>
        <a:p>
          <a:r>
            <a:rPr lang="en-GB"/>
            <a:t>Must consult when developing/reviewing policy</a:t>
          </a:r>
          <a:endParaRPr lang="en-US"/>
        </a:p>
      </dgm:t>
    </dgm:pt>
    <dgm:pt modelId="{85AB333F-094E-4EC4-9A2C-71D4E2F30054}" type="parTrans" cxnId="{EE0A63F0-40BF-4E64-BC8F-46892A9CB326}">
      <dgm:prSet/>
      <dgm:spPr/>
      <dgm:t>
        <a:bodyPr/>
        <a:lstStyle/>
        <a:p>
          <a:endParaRPr lang="en-US"/>
        </a:p>
      </dgm:t>
    </dgm:pt>
    <dgm:pt modelId="{74B88A33-049A-4DB9-AE3C-4AEB4EF21787}" type="sibTrans" cxnId="{EE0A63F0-40BF-4E64-BC8F-46892A9CB326}">
      <dgm:prSet/>
      <dgm:spPr/>
      <dgm:t>
        <a:bodyPr/>
        <a:lstStyle/>
        <a:p>
          <a:endParaRPr lang="en-US"/>
        </a:p>
      </dgm:t>
    </dgm:pt>
    <dgm:pt modelId="{AA4A2CCA-97AC-4FC1-8B62-4BA52CEF1A83}">
      <dgm:prSet/>
      <dgm:spPr/>
      <dgm:t>
        <a:bodyPr/>
        <a:lstStyle/>
        <a:p>
          <a:r>
            <a:rPr lang="en-GB"/>
            <a:t>Make sure they are aware of what is taught</a:t>
          </a:r>
          <a:endParaRPr lang="en-US"/>
        </a:p>
      </dgm:t>
    </dgm:pt>
    <dgm:pt modelId="{2ED9A302-6EE1-4AB7-9D5C-4D6E7112AC3E}" type="parTrans" cxnId="{91757E84-87B1-4D71-B911-26A848DECCF5}">
      <dgm:prSet/>
      <dgm:spPr/>
      <dgm:t>
        <a:bodyPr/>
        <a:lstStyle/>
        <a:p>
          <a:endParaRPr lang="en-US"/>
        </a:p>
      </dgm:t>
    </dgm:pt>
    <dgm:pt modelId="{BA0CA1BF-6E8F-441E-9645-7C51CF8C1523}" type="sibTrans" cxnId="{91757E84-87B1-4D71-B911-26A848DECCF5}">
      <dgm:prSet/>
      <dgm:spPr/>
      <dgm:t>
        <a:bodyPr/>
        <a:lstStyle/>
        <a:p>
          <a:endParaRPr lang="en-US"/>
        </a:p>
      </dgm:t>
    </dgm:pt>
    <dgm:pt modelId="{7B0422AD-3173-4B17-BE4B-6DF1D6EF3A1A}">
      <dgm:prSet/>
      <dgm:spPr/>
      <dgm:t>
        <a:bodyPr/>
        <a:lstStyle/>
        <a:p>
          <a:r>
            <a:rPr lang="en-GB"/>
            <a:t>Show a representative sample of resources (all materials on request)</a:t>
          </a:r>
          <a:endParaRPr lang="en-US"/>
        </a:p>
      </dgm:t>
    </dgm:pt>
    <dgm:pt modelId="{DDE0F1D7-5AA3-4F75-818E-6DE9E14372DA}" type="parTrans" cxnId="{C881B286-0C8F-44B4-AB9A-148132C2AB4E}">
      <dgm:prSet/>
      <dgm:spPr/>
      <dgm:t>
        <a:bodyPr/>
        <a:lstStyle/>
        <a:p>
          <a:endParaRPr lang="en-US"/>
        </a:p>
      </dgm:t>
    </dgm:pt>
    <dgm:pt modelId="{CBA26F27-5A6B-4BFF-B5AC-64FACD28E169}" type="sibTrans" cxnId="{C881B286-0C8F-44B4-AB9A-148132C2AB4E}">
      <dgm:prSet/>
      <dgm:spPr/>
      <dgm:t>
        <a:bodyPr/>
        <a:lstStyle/>
        <a:p>
          <a:endParaRPr lang="en-US"/>
        </a:p>
      </dgm:t>
    </dgm:pt>
    <dgm:pt modelId="{CF6AD300-2FE5-4838-ADD4-9000B652235B}">
      <dgm:prSet/>
      <dgm:spPr/>
      <dgm:t>
        <a:bodyPr/>
        <a:lstStyle/>
        <a:p>
          <a:r>
            <a:rPr lang="en-GB"/>
            <a:t>Parents cannot veto curriculum content</a:t>
          </a:r>
          <a:endParaRPr lang="en-US"/>
        </a:p>
      </dgm:t>
    </dgm:pt>
    <dgm:pt modelId="{996E3D30-8A8A-4118-9231-DE0BCECE2DBF}" type="parTrans" cxnId="{496A8E3D-C6A4-4890-AF36-06C941521C30}">
      <dgm:prSet/>
      <dgm:spPr/>
      <dgm:t>
        <a:bodyPr/>
        <a:lstStyle/>
        <a:p>
          <a:endParaRPr lang="en-US"/>
        </a:p>
      </dgm:t>
    </dgm:pt>
    <dgm:pt modelId="{96608074-A390-450D-8A1A-3C27CACBE0AE}" type="sibTrans" cxnId="{496A8E3D-C6A4-4890-AF36-06C941521C30}">
      <dgm:prSet/>
      <dgm:spPr/>
      <dgm:t>
        <a:bodyPr/>
        <a:lstStyle/>
        <a:p>
          <a:endParaRPr lang="en-US"/>
        </a:p>
      </dgm:t>
    </dgm:pt>
    <dgm:pt modelId="{A96D821C-163F-4211-AF1B-68300D3FEA91}">
      <dgm:prSet/>
      <dgm:spPr/>
      <dgm:t>
        <a:bodyPr/>
        <a:lstStyle/>
        <a:p>
          <a:r>
            <a:rPr lang="en-GB"/>
            <a:t>Do not enter into contracts that prevent the sharing of materials</a:t>
          </a:r>
          <a:endParaRPr lang="en-US"/>
        </a:p>
      </dgm:t>
    </dgm:pt>
    <dgm:pt modelId="{A09A98EF-7534-4D48-9687-DA92516D6DFA}" type="parTrans" cxnId="{2CF0814A-17DA-4598-BDF2-F75EF5885847}">
      <dgm:prSet/>
      <dgm:spPr/>
      <dgm:t>
        <a:bodyPr/>
        <a:lstStyle/>
        <a:p>
          <a:endParaRPr lang="en-US"/>
        </a:p>
      </dgm:t>
    </dgm:pt>
    <dgm:pt modelId="{EF2EB36F-18EB-4F80-A027-F08A1FBDB5AA}" type="sibTrans" cxnId="{2CF0814A-17DA-4598-BDF2-F75EF5885847}">
      <dgm:prSet/>
      <dgm:spPr/>
      <dgm:t>
        <a:bodyPr/>
        <a:lstStyle/>
        <a:p>
          <a:endParaRPr lang="en-US"/>
        </a:p>
      </dgm:t>
    </dgm:pt>
    <dgm:pt modelId="{978A9CAE-B343-754C-BC8A-F91086DF715D}" type="pres">
      <dgm:prSet presAssocID="{0C574FE5-CB3F-4A4D-9B46-44D5F863BCAC}" presName="linear" presStyleCnt="0">
        <dgm:presLayoutVars>
          <dgm:animLvl val="lvl"/>
          <dgm:resizeHandles val="exact"/>
        </dgm:presLayoutVars>
      </dgm:prSet>
      <dgm:spPr/>
    </dgm:pt>
    <dgm:pt modelId="{3F0C2188-133E-C14A-9F04-03BE06D50379}" type="pres">
      <dgm:prSet presAssocID="{F8394E87-1DCC-4FFC-9B0F-AC0ACCE5F4D8}" presName="parentText" presStyleLbl="node1" presStyleIdx="0" presStyleCnt="6">
        <dgm:presLayoutVars>
          <dgm:chMax val="0"/>
          <dgm:bulletEnabled val="1"/>
        </dgm:presLayoutVars>
      </dgm:prSet>
      <dgm:spPr/>
    </dgm:pt>
    <dgm:pt modelId="{FB76F6B8-2B9C-2A40-8A2B-6C23CBDFF5DF}" type="pres">
      <dgm:prSet presAssocID="{3EE89C54-7D27-489D-82BC-5513DBAD1BEA}" presName="spacer" presStyleCnt="0"/>
      <dgm:spPr/>
    </dgm:pt>
    <dgm:pt modelId="{87E996C0-E821-8F43-860D-3955B1733486}" type="pres">
      <dgm:prSet presAssocID="{8CFD7D6C-6211-456B-A5FD-38648085C4B7}" presName="parentText" presStyleLbl="node1" presStyleIdx="1" presStyleCnt="6">
        <dgm:presLayoutVars>
          <dgm:chMax val="0"/>
          <dgm:bulletEnabled val="1"/>
        </dgm:presLayoutVars>
      </dgm:prSet>
      <dgm:spPr/>
    </dgm:pt>
    <dgm:pt modelId="{00A50004-D12B-BB47-B319-A1B2645C2076}" type="pres">
      <dgm:prSet presAssocID="{74B88A33-049A-4DB9-AE3C-4AEB4EF21787}" presName="spacer" presStyleCnt="0"/>
      <dgm:spPr/>
    </dgm:pt>
    <dgm:pt modelId="{2DEA0C2B-4570-E349-AA01-E51E44AEF923}" type="pres">
      <dgm:prSet presAssocID="{AA4A2CCA-97AC-4FC1-8B62-4BA52CEF1A83}" presName="parentText" presStyleLbl="node1" presStyleIdx="2" presStyleCnt="6">
        <dgm:presLayoutVars>
          <dgm:chMax val="0"/>
          <dgm:bulletEnabled val="1"/>
        </dgm:presLayoutVars>
      </dgm:prSet>
      <dgm:spPr/>
    </dgm:pt>
    <dgm:pt modelId="{9C7F6076-779F-7445-A1C0-D44ED58A92C9}" type="pres">
      <dgm:prSet presAssocID="{BA0CA1BF-6E8F-441E-9645-7C51CF8C1523}" presName="spacer" presStyleCnt="0"/>
      <dgm:spPr/>
    </dgm:pt>
    <dgm:pt modelId="{F6C29FB9-543B-2848-A9CD-AC50830282F4}" type="pres">
      <dgm:prSet presAssocID="{7B0422AD-3173-4B17-BE4B-6DF1D6EF3A1A}" presName="parentText" presStyleLbl="node1" presStyleIdx="3" presStyleCnt="6">
        <dgm:presLayoutVars>
          <dgm:chMax val="0"/>
          <dgm:bulletEnabled val="1"/>
        </dgm:presLayoutVars>
      </dgm:prSet>
      <dgm:spPr/>
    </dgm:pt>
    <dgm:pt modelId="{360DEDC0-9EAC-2645-9904-EBFBC86622B6}" type="pres">
      <dgm:prSet presAssocID="{CBA26F27-5A6B-4BFF-B5AC-64FACD28E169}" presName="spacer" presStyleCnt="0"/>
      <dgm:spPr/>
    </dgm:pt>
    <dgm:pt modelId="{ED0F7059-5DB6-354F-A28B-AC555047CC03}" type="pres">
      <dgm:prSet presAssocID="{CF6AD300-2FE5-4838-ADD4-9000B652235B}" presName="parentText" presStyleLbl="node1" presStyleIdx="4" presStyleCnt="6">
        <dgm:presLayoutVars>
          <dgm:chMax val="0"/>
          <dgm:bulletEnabled val="1"/>
        </dgm:presLayoutVars>
      </dgm:prSet>
      <dgm:spPr/>
    </dgm:pt>
    <dgm:pt modelId="{672F8D95-E73E-1D47-B3BE-3281E7037FCA}" type="pres">
      <dgm:prSet presAssocID="{96608074-A390-450D-8A1A-3C27CACBE0AE}" presName="spacer" presStyleCnt="0"/>
      <dgm:spPr/>
    </dgm:pt>
    <dgm:pt modelId="{DD206788-32C4-2845-A554-3A041591BE8D}" type="pres">
      <dgm:prSet presAssocID="{A96D821C-163F-4211-AF1B-68300D3FEA91}" presName="parentText" presStyleLbl="node1" presStyleIdx="5" presStyleCnt="6">
        <dgm:presLayoutVars>
          <dgm:chMax val="0"/>
          <dgm:bulletEnabled val="1"/>
        </dgm:presLayoutVars>
      </dgm:prSet>
      <dgm:spPr/>
    </dgm:pt>
  </dgm:ptLst>
  <dgm:cxnLst>
    <dgm:cxn modelId="{591A512D-CDF8-9A4B-A8B4-78189DF06883}" type="presOf" srcId="{A96D821C-163F-4211-AF1B-68300D3FEA91}" destId="{DD206788-32C4-2845-A554-3A041591BE8D}" srcOrd="0" destOrd="0" presId="urn:microsoft.com/office/officeart/2005/8/layout/vList2"/>
    <dgm:cxn modelId="{496A8E3D-C6A4-4890-AF36-06C941521C30}" srcId="{0C574FE5-CB3F-4A4D-9B46-44D5F863BCAC}" destId="{CF6AD300-2FE5-4838-ADD4-9000B652235B}" srcOrd="4" destOrd="0" parTransId="{996E3D30-8A8A-4118-9231-DE0BCECE2DBF}" sibTransId="{96608074-A390-450D-8A1A-3C27CACBE0AE}"/>
    <dgm:cxn modelId="{8398493F-0DA3-404D-903F-F50B862B0FB4}" type="presOf" srcId="{7B0422AD-3173-4B17-BE4B-6DF1D6EF3A1A}" destId="{F6C29FB9-543B-2848-A9CD-AC50830282F4}" srcOrd="0" destOrd="0" presId="urn:microsoft.com/office/officeart/2005/8/layout/vList2"/>
    <dgm:cxn modelId="{2CF0814A-17DA-4598-BDF2-F75EF5885847}" srcId="{0C574FE5-CB3F-4A4D-9B46-44D5F863BCAC}" destId="{A96D821C-163F-4211-AF1B-68300D3FEA91}" srcOrd="5" destOrd="0" parTransId="{A09A98EF-7534-4D48-9687-DA92516D6DFA}" sibTransId="{EF2EB36F-18EB-4F80-A027-F08A1FBDB5AA}"/>
    <dgm:cxn modelId="{8DAD316F-FA74-8947-8AA4-DE5478002850}" type="presOf" srcId="{8CFD7D6C-6211-456B-A5FD-38648085C4B7}" destId="{87E996C0-E821-8F43-860D-3955B1733486}" srcOrd="0" destOrd="0" presId="urn:microsoft.com/office/officeart/2005/8/layout/vList2"/>
    <dgm:cxn modelId="{F508E56F-E901-F040-B26F-2520DE9E89E7}" type="presOf" srcId="{F8394E87-1DCC-4FFC-9B0F-AC0ACCE5F4D8}" destId="{3F0C2188-133E-C14A-9F04-03BE06D50379}" srcOrd="0" destOrd="0" presId="urn:microsoft.com/office/officeart/2005/8/layout/vList2"/>
    <dgm:cxn modelId="{0DFD2550-3CF0-446C-9A6E-7DE3229E9BCA}" srcId="{0C574FE5-CB3F-4A4D-9B46-44D5F863BCAC}" destId="{F8394E87-1DCC-4FFC-9B0F-AC0ACCE5F4D8}" srcOrd="0" destOrd="0" parTransId="{9C7F6377-3923-4059-9C36-FACCC7663FFB}" sibTransId="{3EE89C54-7D27-489D-82BC-5513DBAD1BEA}"/>
    <dgm:cxn modelId="{44F51E80-E578-E24C-BEE4-D613F7008667}" type="presOf" srcId="{0C574FE5-CB3F-4A4D-9B46-44D5F863BCAC}" destId="{978A9CAE-B343-754C-BC8A-F91086DF715D}" srcOrd="0" destOrd="0" presId="urn:microsoft.com/office/officeart/2005/8/layout/vList2"/>
    <dgm:cxn modelId="{91757E84-87B1-4D71-B911-26A848DECCF5}" srcId="{0C574FE5-CB3F-4A4D-9B46-44D5F863BCAC}" destId="{AA4A2CCA-97AC-4FC1-8B62-4BA52CEF1A83}" srcOrd="2" destOrd="0" parTransId="{2ED9A302-6EE1-4AB7-9D5C-4D6E7112AC3E}" sibTransId="{BA0CA1BF-6E8F-441E-9645-7C51CF8C1523}"/>
    <dgm:cxn modelId="{C881B286-0C8F-44B4-AB9A-148132C2AB4E}" srcId="{0C574FE5-CB3F-4A4D-9B46-44D5F863BCAC}" destId="{7B0422AD-3173-4B17-BE4B-6DF1D6EF3A1A}" srcOrd="3" destOrd="0" parTransId="{DDE0F1D7-5AA3-4F75-818E-6DE9E14372DA}" sibTransId="{CBA26F27-5A6B-4BFF-B5AC-64FACD28E169}"/>
    <dgm:cxn modelId="{AF5E8191-F04A-164D-AEB8-DB2B1ECC1E73}" type="presOf" srcId="{CF6AD300-2FE5-4838-ADD4-9000B652235B}" destId="{ED0F7059-5DB6-354F-A28B-AC555047CC03}" srcOrd="0" destOrd="0" presId="urn:microsoft.com/office/officeart/2005/8/layout/vList2"/>
    <dgm:cxn modelId="{AA31FEB2-18F7-C047-BFB1-C7597EF3D535}" type="presOf" srcId="{AA4A2CCA-97AC-4FC1-8B62-4BA52CEF1A83}" destId="{2DEA0C2B-4570-E349-AA01-E51E44AEF923}" srcOrd="0" destOrd="0" presId="urn:microsoft.com/office/officeart/2005/8/layout/vList2"/>
    <dgm:cxn modelId="{EE0A63F0-40BF-4E64-BC8F-46892A9CB326}" srcId="{0C574FE5-CB3F-4A4D-9B46-44D5F863BCAC}" destId="{8CFD7D6C-6211-456B-A5FD-38648085C4B7}" srcOrd="1" destOrd="0" parTransId="{85AB333F-094E-4EC4-9A2C-71D4E2F30054}" sibTransId="{74B88A33-049A-4DB9-AE3C-4AEB4EF21787}"/>
    <dgm:cxn modelId="{4FC128B9-8443-5548-B11B-E15313E825FC}" type="presParOf" srcId="{978A9CAE-B343-754C-BC8A-F91086DF715D}" destId="{3F0C2188-133E-C14A-9F04-03BE06D50379}" srcOrd="0" destOrd="0" presId="urn:microsoft.com/office/officeart/2005/8/layout/vList2"/>
    <dgm:cxn modelId="{FF19155B-90AB-9B43-B879-345210342FB6}" type="presParOf" srcId="{978A9CAE-B343-754C-BC8A-F91086DF715D}" destId="{FB76F6B8-2B9C-2A40-8A2B-6C23CBDFF5DF}" srcOrd="1" destOrd="0" presId="urn:microsoft.com/office/officeart/2005/8/layout/vList2"/>
    <dgm:cxn modelId="{F7BEFD2B-C0C5-9745-8176-85F9868CD663}" type="presParOf" srcId="{978A9CAE-B343-754C-BC8A-F91086DF715D}" destId="{87E996C0-E821-8F43-860D-3955B1733486}" srcOrd="2" destOrd="0" presId="urn:microsoft.com/office/officeart/2005/8/layout/vList2"/>
    <dgm:cxn modelId="{2D9D513C-FF12-084B-A729-5F802D5B40A3}" type="presParOf" srcId="{978A9CAE-B343-754C-BC8A-F91086DF715D}" destId="{00A50004-D12B-BB47-B319-A1B2645C2076}" srcOrd="3" destOrd="0" presId="urn:microsoft.com/office/officeart/2005/8/layout/vList2"/>
    <dgm:cxn modelId="{9AE91EC2-7737-B64F-AC20-AE4D25170CD8}" type="presParOf" srcId="{978A9CAE-B343-754C-BC8A-F91086DF715D}" destId="{2DEA0C2B-4570-E349-AA01-E51E44AEF923}" srcOrd="4" destOrd="0" presId="urn:microsoft.com/office/officeart/2005/8/layout/vList2"/>
    <dgm:cxn modelId="{80C3E726-3278-6E47-A3AF-F756B8408848}" type="presParOf" srcId="{978A9CAE-B343-754C-BC8A-F91086DF715D}" destId="{9C7F6076-779F-7445-A1C0-D44ED58A92C9}" srcOrd="5" destOrd="0" presId="urn:microsoft.com/office/officeart/2005/8/layout/vList2"/>
    <dgm:cxn modelId="{A2CD3961-F3C1-3E40-8B45-354059C9A9BF}" type="presParOf" srcId="{978A9CAE-B343-754C-BC8A-F91086DF715D}" destId="{F6C29FB9-543B-2848-A9CD-AC50830282F4}" srcOrd="6" destOrd="0" presId="urn:microsoft.com/office/officeart/2005/8/layout/vList2"/>
    <dgm:cxn modelId="{3403A6B5-7E01-6D4F-8933-B5FDB0C5A041}" type="presParOf" srcId="{978A9CAE-B343-754C-BC8A-F91086DF715D}" destId="{360DEDC0-9EAC-2645-9904-EBFBC86622B6}" srcOrd="7" destOrd="0" presId="urn:microsoft.com/office/officeart/2005/8/layout/vList2"/>
    <dgm:cxn modelId="{C0D9569C-CE10-1C48-B4BB-8012212FA1B2}" type="presParOf" srcId="{978A9CAE-B343-754C-BC8A-F91086DF715D}" destId="{ED0F7059-5DB6-354F-A28B-AC555047CC03}" srcOrd="8" destOrd="0" presId="urn:microsoft.com/office/officeart/2005/8/layout/vList2"/>
    <dgm:cxn modelId="{9D048D1E-96B7-C548-94A3-032ED8176D5C}" type="presParOf" srcId="{978A9CAE-B343-754C-BC8A-F91086DF715D}" destId="{672F8D95-E73E-1D47-B3BE-3281E7037FCA}" srcOrd="9" destOrd="0" presId="urn:microsoft.com/office/officeart/2005/8/layout/vList2"/>
    <dgm:cxn modelId="{5225A7A5-ED67-1943-9242-2A22BEE15514}" type="presParOf" srcId="{978A9CAE-B343-754C-BC8A-F91086DF715D}" destId="{DD206788-32C4-2845-A554-3A041591BE8D}"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F8B58B-D36C-4BD1-BBC8-386D3516824C}"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B8CC5615-C0EB-4FBF-978A-C7ED01FDEB4B}">
      <dgm:prSet custT="1"/>
      <dgm:spPr/>
      <dgm:t>
        <a:bodyPr/>
        <a:lstStyle/>
        <a:p>
          <a:r>
            <a:rPr lang="en-GB" sz="2000" dirty="0"/>
            <a:t>Speak with parent (and child if appropriate), explore reasons, share importance.</a:t>
          </a:r>
          <a:endParaRPr lang="en-US" sz="2000" dirty="0"/>
        </a:p>
      </dgm:t>
    </dgm:pt>
    <dgm:pt modelId="{CA2345E7-2714-4550-8AC9-7E579D1A0C19}" type="parTrans" cxnId="{687E7928-E5A0-4A89-8A3D-4F2758F2F458}">
      <dgm:prSet/>
      <dgm:spPr/>
      <dgm:t>
        <a:bodyPr/>
        <a:lstStyle/>
        <a:p>
          <a:endParaRPr lang="en-US"/>
        </a:p>
      </dgm:t>
    </dgm:pt>
    <dgm:pt modelId="{EDCDE015-0CF0-45C8-9100-635E42430301}" type="sibTrans" cxnId="{687E7928-E5A0-4A89-8A3D-4F2758F2F458}">
      <dgm:prSet/>
      <dgm:spPr/>
      <dgm:t>
        <a:bodyPr/>
        <a:lstStyle/>
        <a:p>
          <a:endParaRPr lang="en-US"/>
        </a:p>
      </dgm:t>
    </dgm:pt>
    <dgm:pt modelId="{F8C925ED-5226-4C2E-AB9B-6B24D23952BA}">
      <dgm:prSet custT="1"/>
      <dgm:spPr/>
      <dgm:t>
        <a:bodyPr/>
        <a:lstStyle/>
        <a:p>
          <a:r>
            <a:rPr lang="en-GB" sz="2000" dirty="0"/>
            <a:t>In primary, requests are automatically granted unless delivered as part of Science.</a:t>
          </a:r>
          <a:endParaRPr lang="en-US" sz="2000" dirty="0"/>
        </a:p>
      </dgm:t>
    </dgm:pt>
    <dgm:pt modelId="{DF9E3AD3-2245-467B-AD08-4A174636C071}" type="parTrans" cxnId="{7225CCC0-0047-4FC1-9096-E6D97AA9D885}">
      <dgm:prSet/>
      <dgm:spPr/>
      <dgm:t>
        <a:bodyPr/>
        <a:lstStyle/>
        <a:p>
          <a:endParaRPr lang="en-US"/>
        </a:p>
      </dgm:t>
    </dgm:pt>
    <dgm:pt modelId="{3A85D0A1-3261-4FF0-B0A4-58F8255DF71C}" type="sibTrans" cxnId="{7225CCC0-0047-4FC1-9096-E6D97AA9D885}">
      <dgm:prSet/>
      <dgm:spPr/>
      <dgm:t>
        <a:bodyPr/>
        <a:lstStyle/>
        <a:p>
          <a:endParaRPr lang="en-US"/>
        </a:p>
      </dgm:t>
    </dgm:pt>
    <dgm:pt modelId="{FB8B16F8-90DA-423C-9031-5B7D59C6E3FB}">
      <dgm:prSet custT="1"/>
      <dgm:spPr/>
      <dgm:t>
        <a:bodyPr/>
        <a:lstStyle/>
        <a:p>
          <a:r>
            <a:rPr lang="en-GB" sz="2000" dirty="0"/>
            <a:t>In secondary, head teacher can refuse request in exceptional circumstances, e.g. safeguarding.</a:t>
          </a:r>
          <a:endParaRPr lang="en-US" sz="2000" dirty="0"/>
        </a:p>
      </dgm:t>
    </dgm:pt>
    <dgm:pt modelId="{BD6E607B-2363-4BE9-AA05-51525458BFF6}" type="parTrans" cxnId="{00D167BC-B385-49B9-B5B3-7842DD0C1BB2}">
      <dgm:prSet/>
      <dgm:spPr/>
      <dgm:t>
        <a:bodyPr/>
        <a:lstStyle/>
        <a:p>
          <a:endParaRPr lang="en-US"/>
        </a:p>
      </dgm:t>
    </dgm:pt>
    <dgm:pt modelId="{02987B1D-9520-45B8-87F1-6EA1A8210758}" type="sibTrans" cxnId="{00D167BC-B385-49B9-B5B3-7842DD0C1BB2}">
      <dgm:prSet/>
      <dgm:spPr/>
      <dgm:t>
        <a:bodyPr/>
        <a:lstStyle/>
        <a:p>
          <a:endParaRPr lang="en-US"/>
        </a:p>
      </dgm:t>
    </dgm:pt>
    <dgm:pt modelId="{7D5AA01F-9CFA-41B2-9A76-B0DC81128AD3}">
      <dgm:prSet custT="1"/>
      <dgm:spPr/>
      <dgm:t>
        <a:bodyPr/>
        <a:lstStyle/>
        <a:p>
          <a:r>
            <a:rPr lang="en-GB" sz="2000" dirty="0"/>
            <a:t>From 3 terms before the pupil turns 16, a pupil can choose to opt back in even if parent has requested withdrawal.  </a:t>
          </a:r>
          <a:r>
            <a:rPr lang="en-GB" sz="2000" b="1" dirty="0"/>
            <a:t>Schools should ensure that pupils know they have this option.</a:t>
          </a:r>
          <a:endParaRPr lang="en-US" sz="2000" dirty="0"/>
        </a:p>
      </dgm:t>
    </dgm:pt>
    <dgm:pt modelId="{BF447883-8AA8-4D88-BC89-7991920477C7}" type="parTrans" cxnId="{E0E94903-5FAE-449E-B96A-29B73118F772}">
      <dgm:prSet/>
      <dgm:spPr/>
      <dgm:t>
        <a:bodyPr/>
        <a:lstStyle/>
        <a:p>
          <a:endParaRPr lang="en-US"/>
        </a:p>
      </dgm:t>
    </dgm:pt>
    <dgm:pt modelId="{E6EAE1A1-E2E9-4438-85CB-CDCE3168540E}" type="sibTrans" cxnId="{E0E94903-5FAE-449E-B96A-29B73118F772}">
      <dgm:prSet/>
      <dgm:spPr/>
      <dgm:t>
        <a:bodyPr/>
        <a:lstStyle/>
        <a:p>
          <a:endParaRPr lang="en-US"/>
        </a:p>
      </dgm:t>
    </dgm:pt>
    <dgm:pt modelId="{8BA34A85-EC3B-48B9-AF16-4A02F0BE97BA}">
      <dgm:prSet custT="1"/>
      <dgm:spPr/>
      <dgm:t>
        <a:bodyPr/>
        <a:lstStyle/>
        <a:p>
          <a:r>
            <a:rPr lang="en-GB" sz="2000" dirty="0"/>
            <a:t>Schools must provide appropriate, purposeful education to those withdrawn.</a:t>
          </a:r>
          <a:endParaRPr lang="en-US" sz="2000" dirty="0"/>
        </a:p>
      </dgm:t>
    </dgm:pt>
    <dgm:pt modelId="{97E7F154-ED3B-4EDD-ABDA-F91EC8E013A1}" type="parTrans" cxnId="{28B08D6D-A1F0-431E-812E-6C10972EB11D}">
      <dgm:prSet/>
      <dgm:spPr/>
      <dgm:t>
        <a:bodyPr/>
        <a:lstStyle/>
        <a:p>
          <a:endParaRPr lang="en-US"/>
        </a:p>
      </dgm:t>
    </dgm:pt>
    <dgm:pt modelId="{D802D836-EA88-4FB1-8042-29E1D5B79C7F}" type="sibTrans" cxnId="{28B08D6D-A1F0-431E-812E-6C10972EB11D}">
      <dgm:prSet/>
      <dgm:spPr/>
      <dgm:t>
        <a:bodyPr/>
        <a:lstStyle/>
        <a:p>
          <a:endParaRPr lang="en-US"/>
        </a:p>
      </dgm:t>
    </dgm:pt>
    <dgm:pt modelId="{1A50E0AE-0FBF-974B-9D4B-A12D2BAA35BA}" type="pres">
      <dgm:prSet presAssocID="{27F8B58B-D36C-4BD1-BBC8-386D3516824C}" presName="linear" presStyleCnt="0">
        <dgm:presLayoutVars>
          <dgm:animLvl val="lvl"/>
          <dgm:resizeHandles val="exact"/>
        </dgm:presLayoutVars>
      </dgm:prSet>
      <dgm:spPr/>
    </dgm:pt>
    <dgm:pt modelId="{CA1C2A00-B3D7-F84C-9EEA-72DC99996167}" type="pres">
      <dgm:prSet presAssocID="{B8CC5615-C0EB-4FBF-978A-C7ED01FDEB4B}" presName="parentText" presStyleLbl="node1" presStyleIdx="0" presStyleCnt="5">
        <dgm:presLayoutVars>
          <dgm:chMax val="0"/>
          <dgm:bulletEnabled val="1"/>
        </dgm:presLayoutVars>
      </dgm:prSet>
      <dgm:spPr/>
    </dgm:pt>
    <dgm:pt modelId="{208326D6-DD52-F14F-833D-E5E5E5BC66ED}" type="pres">
      <dgm:prSet presAssocID="{EDCDE015-0CF0-45C8-9100-635E42430301}" presName="spacer" presStyleCnt="0"/>
      <dgm:spPr/>
    </dgm:pt>
    <dgm:pt modelId="{28394865-501B-A344-9D7B-7502AB1C36F4}" type="pres">
      <dgm:prSet presAssocID="{F8C925ED-5226-4C2E-AB9B-6B24D23952BA}" presName="parentText" presStyleLbl="node1" presStyleIdx="1" presStyleCnt="5">
        <dgm:presLayoutVars>
          <dgm:chMax val="0"/>
          <dgm:bulletEnabled val="1"/>
        </dgm:presLayoutVars>
      </dgm:prSet>
      <dgm:spPr/>
    </dgm:pt>
    <dgm:pt modelId="{8ED4A189-E223-FA4A-88A8-4C65F440FED7}" type="pres">
      <dgm:prSet presAssocID="{3A85D0A1-3261-4FF0-B0A4-58F8255DF71C}" presName="spacer" presStyleCnt="0"/>
      <dgm:spPr/>
    </dgm:pt>
    <dgm:pt modelId="{DE152964-6ABD-4649-8889-D7E8A3D3D24E}" type="pres">
      <dgm:prSet presAssocID="{FB8B16F8-90DA-423C-9031-5B7D59C6E3FB}" presName="parentText" presStyleLbl="node1" presStyleIdx="2" presStyleCnt="5">
        <dgm:presLayoutVars>
          <dgm:chMax val="0"/>
          <dgm:bulletEnabled val="1"/>
        </dgm:presLayoutVars>
      </dgm:prSet>
      <dgm:spPr/>
    </dgm:pt>
    <dgm:pt modelId="{EE12AAE4-F99E-1043-A231-56650497BD55}" type="pres">
      <dgm:prSet presAssocID="{02987B1D-9520-45B8-87F1-6EA1A8210758}" presName="spacer" presStyleCnt="0"/>
      <dgm:spPr/>
    </dgm:pt>
    <dgm:pt modelId="{1A87CBC8-2B7B-0847-B820-04C496EF4373}" type="pres">
      <dgm:prSet presAssocID="{7D5AA01F-9CFA-41B2-9A76-B0DC81128AD3}" presName="parentText" presStyleLbl="node1" presStyleIdx="3" presStyleCnt="5">
        <dgm:presLayoutVars>
          <dgm:chMax val="0"/>
          <dgm:bulletEnabled val="1"/>
        </dgm:presLayoutVars>
      </dgm:prSet>
      <dgm:spPr/>
    </dgm:pt>
    <dgm:pt modelId="{99241B9F-5421-1748-9AF4-B407DC78763A}" type="pres">
      <dgm:prSet presAssocID="{E6EAE1A1-E2E9-4438-85CB-CDCE3168540E}" presName="spacer" presStyleCnt="0"/>
      <dgm:spPr/>
    </dgm:pt>
    <dgm:pt modelId="{C7B949D4-2833-6947-AD49-E38A7C128FE0}" type="pres">
      <dgm:prSet presAssocID="{8BA34A85-EC3B-48B9-AF16-4A02F0BE97BA}" presName="parentText" presStyleLbl="node1" presStyleIdx="4" presStyleCnt="5">
        <dgm:presLayoutVars>
          <dgm:chMax val="0"/>
          <dgm:bulletEnabled val="1"/>
        </dgm:presLayoutVars>
      </dgm:prSet>
      <dgm:spPr/>
    </dgm:pt>
  </dgm:ptLst>
  <dgm:cxnLst>
    <dgm:cxn modelId="{30658D00-BB20-EC4B-94C3-BBFA5B656EE0}" type="presOf" srcId="{B8CC5615-C0EB-4FBF-978A-C7ED01FDEB4B}" destId="{CA1C2A00-B3D7-F84C-9EEA-72DC99996167}" srcOrd="0" destOrd="0" presId="urn:microsoft.com/office/officeart/2005/8/layout/vList2"/>
    <dgm:cxn modelId="{E0E94903-5FAE-449E-B96A-29B73118F772}" srcId="{27F8B58B-D36C-4BD1-BBC8-386D3516824C}" destId="{7D5AA01F-9CFA-41B2-9A76-B0DC81128AD3}" srcOrd="3" destOrd="0" parTransId="{BF447883-8AA8-4D88-BC89-7991920477C7}" sibTransId="{E6EAE1A1-E2E9-4438-85CB-CDCE3168540E}"/>
    <dgm:cxn modelId="{F9C4E81E-6894-F44F-BCE4-E61F4F3F3617}" type="presOf" srcId="{F8C925ED-5226-4C2E-AB9B-6B24D23952BA}" destId="{28394865-501B-A344-9D7B-7502AB1C36F4}" srcOrd="0" destOrd="0" presId="urn:microsoft.com/office/officeart/2005/8/layout/vList2"/>
    <dgm:cxn modelId="{637F7C25-0EC9-4643-8D55-12018898827A}" type="presOf" srcId="{8BA34A85-EC3B-48B9-AF16-4A02F0BE97BA}" destId="{C7B949D4-2833-6947-AD49-E38A7C128FE0}" srcOrd="0" destOrd="0" presId="urn:microsoft.com/office/officeart/2005/8/layout/vList2"/>
    <dgm:cxn modelId="{687E7928-E5A0-4A89-8A3D-4F2758F2F458}" srcId="{27F8B58B-D36C-4BD1-BBC8-386D3516824C}" destId="{B8CC5615-C0EB-4FBF-978A-C7ED01FDEB4B}" srcOrd="0" destOrd="0" parTransId="{CA2345E7-2714-4550-8AC9-7E579D1A0C19}" sibTransId="{EDCDE015-0CF0-45C8-9100-635E42430301}"/>
    <dgm:cxn modelId="{298D752C-6124-4F4F-9CAD-DE37B016BC83}" type="presOf" srcId="{FB8B16F8-90DA-423C-9031-5B7D59C6E3FB}" destId="{DE152964-6ABD-4649-8889-D7E8A3D3D24E}" srcOrd="0" destOrd="0" presId="urn:microsoft.com/office/officeart/2005/8/layout/vList2"/>
    <dgm:cxn modelId="{AA8B2F5E-38D2-1646-B351-0712F2222682}" type="presOf" srcId="{27F8B58B-D36C-4BD1-BBC8-386D3516824C}" destId="{1A50E0AE-0FBF-974B-9D4B-A12D2BAA35BA}" srcOrd="0" destOrd="0" presId="urn:microsoft.com/office/officeart/2005/8/layout/vList2"/>
    <dgm:cxn modelId="{28B08D6D-A1F0-431E-812E-6C10972EB11D}" srcId="{27F8B58B-D36C-4BD1-BBC8-386D3516824C}" destId="{8BA34A85-EC3B-48B9-AF16-4A02F0BE97BA}" srcOrd="4" destOrd="0" parTransId="{97E7F154-ED3B-4EDD-ABDA-F91EC8E013A1}" sibTransId="{D802D836-EA88-4FB1-8042-29E1D5B79C7F}"/>
    <dgm:cxn modelId="{A2801955-5B47-6743-942D-F17992D5D939}" type="presOf" srcId="{7D5AA01F-9CFA-41B2-9A76-B0DC81128AD3}" destId="{1A87CBC8-2B7B-0847-B820-04C496EF4373}" srcOrd="0" destOrd="0" presId="urn:microsoft.com/office/officeart/2005/8/layout/vList2"/>
    <dgm:cxn modelId="{00D167BC-B385-49B9-B5B3-7842DD0C1BB2}" srcId="{27F8B58B-D36C-4BD1-BBC8-386D3516824C}" destId="{FB8B16F8-90DA-423C-9031-5B7D59C6E3FB}" srcOrd="2" destOrd="0" parTransId="{BD6E607B-2363-4BE9-AA05-51525458BFF6}" sibTransId="{02987B1D-9520-45B8-87F1-6EA1A8210758}"/>
    <dgm:cxn modelId="{7225CCC0-0047-4FC1-9096-E6D97AA9D885}" srcId="{27F8B58B-D36C-4BD1-BBC8-386D3516824C}" destId="{F8C925ED-5226-4C2E-AB9B-6B24D23952BA}" srcOrd="1" destOrd="0" parTransId="{DF9E3AD3-2245-467B-AD08-4A174636C071}" sibTransId="{3A85D0A1-3261-4FF0-B0A4-58F8255DF71C}"/>
    <dgm:cxn modelId="{1CE0D871-0045-B742-B514-BFD24F449FD6}" type="presParOf" srcId="{1A50E0AE-0FBF-974B-9D4B-A12D2BAA35BA}" destId="{CA1C2A00-B3D7-F84C-9EEA-72DC99996167}" srcOrd="0" destOrd="0" presId="urn:microsoft.com/office/officeart/2005/8/layout/vList2"/>
    <dgm:cxn modelId="{8541AFF6-EA15-3844-94D2-072EEBF91F6E}" type="presParOf" srcId="{1A50E0AE-0FBF-974B-9D4B-A12D2BAA35BA}" destId="{208326D6-DD52-F14F-833D-E5E5E5BC66ED}" srcOrd="1" destOrd="0" presId="urn:microsoft.com/office/officeart/2005/8/layout/vList2"/>
    <dgm:cxn modelId="{E92D3CC5-B09A-CC46-9CAF-94B56C9939CF}" type="presParOf" srcId="{1A50E0AE-0FBF-974B-9D4B-A12D2BAA35BA}" destId="{28394865-501B-A344-9D7B-7502AB1C36F4}" srcOrd="2" destOrd="0" presId="urn:microsoft.com/office/officeart/2005/8/layout/vList2"/>
    <dgm:cxn modelId="{DDF0B054-01CF-1940-A157-94DB46CBC85F}" type="presParOf" srcId="{1A50E0AE-0FBF-974B-9D4B-A12D2BAA35BA}" destId="{8ED4A189-E223-FA4A-88A8-4C65F440FED7}" srcOrd="3" destOrd="0" presId="urn:microsoft.com/office/officeart/2005/8/layout/vList2"/>
    <dgm:cxn modelId="{41881423-4FBB-1D4E-ADDC-5B88A87A91B2}" type="presParOf" srcId="{1A50E0AE-0FBF-974B-9D4B-A12D2BAA35BA}" destId="{DE152964-6ABD-4649-8889-D7E8A3D3D24E}" srcOrd="4" destOrd="0" presId="urn:microsoft.com/office/officeart/2005/8/layout/vList2"/>
    <dgm:cxn modelId="{78E62534-167E-D143-B9A1-590683DC0587}" type="presParOf" srcId="{1A50E0AE-0FBF-974B-9D4B-A12D2BAA35BA}" destId="{EE12AAE4-F99E-1043-A231-56650497BD55}" srcOrd="5" destOrd="0" presId="urn:microsoft.com/office/officeart/2005/8/layout/vList2"/>
    <dgm:cxn modelId="{BCFE0575-988A-9C40-9C5A-965277042D57}" type="presParOf" srcId="{1A50E0AE-0FBF-974B-9D4B-A12D2BAA35BA}" destId="{1A87CBC8-2B7B-0847-B820-04C496EF4373}" srcOrd="6" destOrd="0" presId="urn:microsoft.com/office/officeart/2005/8/layout/vList2"/>
    <dgm:cxn modelId="{3E847145-30A5-5E46-8747-4FBC4313A8C0}" type="presParOf" srcId="{1A50E0AE-0FBF-974B-9D4B-A12D2BAA35BA}" destId="{99241B9F-5421-1748-9AF4-B407DC78763A}" srcOrd="7" destOrd="0" presId="urn:microsoft.com/office/officeart/2005/8/layout/vList2"/>
    <dgm:cxn modelId="{2D0D19C3-1376-2E4A-9938-833546B26ACC}" type="presParOf" srcId="{1A50E0AE-0FBF-974B-9D4B-A12D2BAA35BA}" destId="{C7B949D4-2833-6947-AD49-E38A7C128FE0}"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3D608D-D493-4B95-9669-47ED7A4092D4}" type="doc">
      <dgm:prSet loTypeId="urn:microsoft.com/office/officeart/2005/8/layout/hierarchy1" loCatId="hierarchy" qsTypeId="urn:microsoft.com/office/officeart/2005/8/quickstyle/simple5" qsCatId="simple" csTypeId="urn:microsoft.com/office/officeart/2005/8/colors/accent2_2" csCatId="accent2"/>
      <dgm:spPr/>
      <dgm:t>
        <a:bodyPr/>
        <a:lstStyle/>
        <a:p>
          <a:endParaRPr lang="en-US"/>
        </a:p>
      </dgm:t>
    </dgm:pt>
    <dgm:pt modelId="{FD1D1755-918E-49EE-B7FF-023581302E4A}">
      <dgm:prSet custT="1"/>
      <dgm:spPr/>
      <dgm:t>
        <a:bodyPr/>
        <a:lstStyle/>
        <a:p>
          <a:r>
            <a:rPr lang="en-US" sz="2000" dirty="0"/>
            <a:t>In line with pupil needs</a:t>
          </a:r>
        </a:p>
      </dgm:t>
    </dgm:pt>
    <dgm:pt modelId="{1F896F44-41D3-4DBF-AE96-12DBB51FF31D}" type="parTrans" cxnId="{91D8151D-69DA-4914-AF63-7BBA5A4667C5}">
      <dgm:prSet/>
      <dgm:spPr/>
      <dgm:t>
        <a:bodyPr/>
        <a:lstStyle/>
        <a:p>
          <a:endParaRPr lang="en-US"/>
        </a:p>
      </dgm:t>
    </dgm:pt>
    <dgm:pt modelId="{3EA4DC11-2D3E-4E60-963D-0E4191A99EBF}" type="sibTrans" cxnId="{91D8151D-69DA-4914-AF63-7BBA5A4667C5}">
      <dgm:prSet/>
      <dgm:spPr/>
      <dgm:t>
        <a:bodyPr/>
        <a:lstStyle/>
        <a:p>
          <a:endParaRPr lang="en-US"/>
        </a:p>
      </dgm:t>
    </dgm:pt>
    <dgm:pt modelId="{012C1B6B-6BC3-4C3F-BF22-364696F5D51A}">
      <dgm:prSet custT="1"/>
      <dgm:spPr/>
      <dgm:t>
        <a:bodyPr/>
        <a:lstStyle/>
        <a:p>
          <a:r>
            <a:rPr lang="en-US" sz="2000" dirty="0"/>
            <a:t>Break down skills and knowledge into manageable and well-sequenced units</a:t>
          </a:r>
        </a:p>
      </dgm:t>
    </dgm:pt>
    <dgm:pt modelId="{8B98F11D-7CE1-49BD-91AD-3B6CBCF19DDE}" type="parTrans" cxnId="{9BD03900-A489-4398-9DC1-69831EC65E80}">
      <dgm:prSet/>
      <dgm:spPr/>
      <dgm:t>
        <a:bodyPr/>
        <a:lstStyle/>
        <a:p>
          <a:endParaRPr lang="en-US"/>
        </a:p>
      </dgm:t>
    </dgm:pt>
    <dgm:pt modelId="{67789A1C-12A5-48A2-B52F-5AA0501FDF95}" type="sibTrans" cxnId="{9BD03900-A489-4398-9DC1-69831EC65E80}">
      <dgm:prSet/>
      <dgm:spPr/>
      <dgm:t>
        <a:bodyPr/>
        <a:lstStyle/>
        <a:p>
          <a:endParaRPr lang="en-US"/>
        </a:p>
      </dgm:t>
    </dgm:pt>
    <dgm:pt modelId="{28181F24-07FD-4445-B819-71EE2ED8628B}">
      <dgm:prSet custT="1"/>
      <dgm:spPr/>
      <dgm:t>
        <a:bodyPr/>
        <a:lstStyle/>
        <a:p>
          <a:r>
            <a:rPr lang="en-US" sz="2000" dirty="0"/>
            <a:t>All pupils are challenged</a:t>
          </a:r>
        </a:p>
      </dgm:t>
    </dgm:pt>
    <dgm:pt modelId="{257BA241-2BBE-4F74-9915-31AA8D5112CC}" type="parTrans" cxnId="{34506374-39A0-4B02-A7BC-FB48363369F4}">
      <dgm:prSet/>
      <dgm:spPr/>
      <dgm:t>
        <a:bodyPr/>
        <a:lstStyle/>
        <a:p>
          <a:endParaRPr lang="en-US"/>
        </a:p>
      </dgm:t>
    </dgm:pt>
    <dgm:pt modelId="{44F7B0EA-B377-49F7-B477-164B32184850}" type="sibTrans" cxnId="{34506374-39A0-4B02-A7BC-FB48363369F4}">
      <dgm:prSet/>
      <dgm:spPr/>
      <dgm:t>
        <a:bodyPr/>
        <a:lstStyle/>
        <a:p>
          <a:endParaRPr lang="en-US"/>
        </a:p>
      </dgm:t>
    </dgm:pt>
    <dgm:pt modelId="{E74F183F-98B7-463B-9A74-26204C2C90D9}">
      <dgm:prSet custT="1"/>
      <dgm:spPr/>
      <dgm:t>
        <a:bodyPr/>
        <a:lstStyle/>
        <a:p>
          <a:r>
            <a:rPr lang="en-US" sz="2000" dirty="0"/>
            <a:t>Cross-curricular – complement, reinforce, and avoid duplication</a:t>
          </a:r>
        </a:p>
      </dgm:t>
    </dgm:pt>
    <dgm:pt modelId="{5C271A67-048C-40AE-B770-48252261CE57}" type="parTrans" cxnId="{EB33129A-6198-4ED3-80EE-458A76893A9C}">
      <dgm:prSet/>
      <dgm:spPr/>
      <dgm:t>
        <a:bodyPr/>
        <a:lstStyle/>
        <a:p>
          <a:endParaRPr lang="en-US"/>
        </a:p>
      </dgm:t>
    </dgm:pt>
    <dgm:pt modelId="{8649288D-7777-4228-B079-F91718634BB6}" type="sibTrans" cxnId="{EB33129A-6198-4ED3-80EE-458A76893A9C}">
      <dgm:prSet/>
      <dgm:spPr/>
      <dgm:t>
        <a:bodyPr/>
        <a:lstStyle/>
        <a:p>
          <a:endParaRPr lang="en-US"/>
        </a:p>
      </dgm:t>
    </dgm:pt>
    <dgm:pt modelId="{A46ADCA6-B246-364A-8444-F02E7AE00D78}" type="pres">
      <dgm:prSet presAssocID="{913D608D-D493-4B95-9669-47ED7A4092D4}" presName="hierChild1" presStyleCnt="0">
        <dgm:presLayoutVars>
          <dgm:chPref val="1"/>
          <dgm:dir/>
          <dgm:animOne val="branch"/>
          <dgm:animLvl val="lvl"/>
          <dgm:resizeHandles/>
        </dgm:presLayoutVars>
      </dgm:prSet>
      <dgm:spPr/>
    </dgm:pt>
    <dgm:pt modelId="{AF11F0A2-1D69-B44F-92A1-7DC14731E982}" type="pres">
      <dgm:prSet presAssocID="{FD1D1755-918E-49EE-B7FF-023581302E4A}" presName="hierRoot1" presStyleCnt="0"/>
      <dgm:spPr/>
    </dgm:pt>
    <dgm:pt modelId="{BC5B3C1A-5667-A449-BDB2-5E9ED76CBA9D}" type="pres">
      <dgm:prSet presAssocID="{FD1D1755-918E-49EE-B7FF-023581302E4A}" presName="composite" presStyleCnt="0"/>
      <dgm:spPr/>
    </dgm:pt>
    <dgm:pt modelId="{A9CDD66E-7BE8-094F-955E-0658F6D3522D}" type="pres">
      <dgm:prSet presAssocID="{FD1D1755-918E-49EE-B7FF-023581302E4A}" presName="background" presStyleLbl="node0" presStyleIdx="0" presStyleCnt="4"/>
      <dgm:spPr/>
    </dgm:pt>
    <dgm:pt modelId="{BA5FA0AC-E010-454A-9224-FBC016B454B0}" type="pres">
      <dgm:prSet presAssocID="{FD1D1755-918E-49EE-B7FF-023581302E4A}" presName="text" presStyleLbl="fgAcc0" presStyleIdx="0" presStyleCnt="4">
        <dgm:presLayoutVars>
          <dgm:chPref val="3"/>
        </dgm:presLayoutVars>
      </dgm:prSet>
      <dgm:spPr/>
    </dgm:pt>
    <dgm:pt modelId="{500698C4-A234-594F-B19C-92C6B06F66E9}" type="pres">
      <dgm:prSet presAssocID="{FD1D1755-918E-49EE-B7FF-023581302E4A}" presName="hierChild2" presStyleCnt="0"/>
      <dgm:spPr/>
    </dgm:pt>
    <dgm:pt modelId="{95831C74-CCB1-CC46-AA43-CD55B8137DD9}" type="pres">
      <dgm:prSet presAssocID="{012C1B6B-6BC3-4C3F-BF22-364696F5D51A}" presName="hierRoot1" presStyleCnt="0"/>
      <dgm:spPr/>
    </dgm:pt>
    <dgm:pt modelId="{62A7816A-7F46-ED45-B588-E31EF86799E5}" type="pres">
      <dgm:prSet presAssocID="{012C1B6B-6BC3-4C3F-BF22-364696F5D51A}" presName="composite" presStyleCnt="0"/>
      <dgm:spPr/>
    </dgm:pt>
    <dgm:pt modelId="{46CAD573-45B3-D348-9E31-CA7281E7C1FC}" type="pres">
      <dgm:prSet presAssocID="{012C1B6B-6BC3-4C3F-BF22-364696F5D51A}" presName="background" presStyleLbl="node0" presStyleIdx="1" presStyleCnt="4"/>
      <dgm:spPr/>
    </dgm:pt>
    <dgm:pt modelId="{261B3A33-A0F2-CC47-8174-7CF0C3A2F52C}" type="pres">
      <dgm:prSet presAssocID="{012C1B6B-6BC3-4C3F-BF22-364696F5D51A}" presName="text" presStyleLbl="fgAcc0" presStyleIdx="1" presStyleCnt="4">
        <dgm:presLayoutVars>
          <dgm:chPref val="3"/>
        </dgm:presLayoutVars>
      </dgm:prSet>
      <dgm:spPr/>
    </dgm:pt>
    <dgm:pt modelId="{C952DEB5-0FD1-4645-9978-D6A56FFCED57}" type="pres">
      <dgm:prSet presAssocID="{012C1B6B-6BC3-4C3F-BF22-364696F5D51A}" presName="hierChild2" presStyleCnt="0"/>
      <dgm:spPr/>
    </dgm:pt>
    <dgm:pt modelId="{3F343788-9F01-8E48-9BE9-A979CBA5D6E3}" type="pres">
      <dgm:prSet presAssocID="{28181F24-07FD-4445-B819-71EE2ED8628B}" presName="hierRoot1" presStyleCnt="0"/>
      <dgm:spPr/>
    </dgm:pt>
    <dgm:pt modelId="{D9D29576-5A63-6E4A-99C6-49D801A5A7B5}" type="pres">
      <dgm:prSet presAssocID="{28181F24-07FD-4445-B819-71EE2ED8628B}" presName="composite" presStyleCnt="0"/>
      <dgm:spPr/>
    </dgm:pt>
    <dgm:pt modelId="{C6229E4A-7B46-8249-A056-7F1A48D97AA9}" type="pres">
      <dgm:prSet presAssocID="{28181F24-07FD-4445-B819-71EE2ED8628B}" presName="background" presStyleLbl="node0" presStyleIdx="2" presStyleCnt="4"/>
      <dgm:spPr/>
    </dgm:pt>
    <dgm:pt modelId="{9F7DBD76-3195-5B45-85BA-02FD8AFFC66D}" type="pres">
      <dgm:prSet presAssocID="{28181F24-07FD-4445-B819-71EE2ED8628B}" presName="text" presStyleLbl="fgAcc0" presStyleIdx="2" presStyleCnt="4">
        <dgm:presLayoutVars>
          <dgm:chPref val="3"/>
        </dgm:presLayoutVars>
      </dgm:prSet>
      <dgm:spPr/>
    </dgm:pt>
    <dgm:pt modelId="{2D7D884F-E7E1-9C4E-9152-BCC28A50C0D0}" type="pres">
      <dgm:prSet presAssocID="{28181F24-07FD-4445-B819-71EE2ED8628B}" presName="hierChild2" presStyleCnt="0"/>
      <dgm:spPr/>
    </dgm:pt>
    <dgm:pt modelId="{5E40D5EB-2B51-B74A-A2FE-3051F7F29C8C}" type="pres">
      <dgm:prSet presAssocID="{E74F183F-98B7-463B-9A74-26204C2C90D9}" presName="hierRoot1" presStyleCnt="0"/>
      <dgm:spPr/>
    </dgm:pt>
    <dgm:pt modelId="{5845F601-BBF9-FF4C-A3FC-9FADA71DB8A7}" type="pres">
      <dgm:prSet presAssocID="{E74F183F-98B7-463B-9A74-26204C2C90D9}" presName="composite" presStyleCnt="0"/>
      <dgm:spPr/>
    </dgm:pt>
    <dgm:pt modelId="{5A2CACC7-C47D-8F4F-9664-7F9EB86149D5}" type="pres">
      <dgm:prSet presAssocID="{E74F183F-98B7-463B-9A74-26204C2C90D9}" presName="background" presStyleLbl="node0" presStyleIdx="3" presStyleCnt="4"/>
      <dgm:spPr/>
    </dgm:pt>
    <dgm:pt modelId="{F5E7385B-FD5F-7F4D-A11A-259A220BB861}" type="pres">
      <dgm:prSet presAssocID="{E74F183F-98B7-463B-9A74-26204C2C90D9}" presName="text" presStyleLbl="fgAcc0" presStyleIdx="3" presStyleCnt="4">
        <dgm:presLayoutVars>
          <dgm:chPref val="3"/>
        </dgm:presLayoutVars>
      </dgm:prSet>
      <dgm:spPr/>
    </dgm:pt>
    <dgm:pt modelId="{D5668F8A-176E-E446-A4AC-DBE0FA332A6F}" type="pres">
      <dgm:prSet presAssocID="{E74F183F-98B7-463B-9A74-26204C2C90D9}" presName="hierChild2" presStyleCnt="0"/>
      <dgm:spPr/>
    </dgm:pt>
  </dgm:ptLst>
  <dgm:cxnLst>
    <dgm:cxn modelId="{9BD03900-A489-4398-9DC1-69831EC65E80}" srcId="{913D608D-D493-4B95-9669-47ED7A4092D4}" destId="{012C1B6B-6BC3-4C3F-BF22-364696F5D51A}" srcOrd="1" destOrd="0" parTransId="{8B98F11D-7CE1-49BD-91AD-3B6CBCF19DDE}" sibTransId="{67789A1C-12A5-48A2-B52F-5AA0501FDF95}"/>
    <dgm:cxn modelId="{91D8151D-69DA-4914-AF63-7BBA5A4667C5}" srcId="{913D608D-D493-4B95-9669-47ED7A4092D4}" destId="{FD1D1755-918E-49EE-B7FF-023581302E4A}" srcOrd="0" destOrd="0" parTransId="{1F896F44-41D3-4DBF-AE96-12DBB51FF31D}" sibTransId="{3EA4DC11-2D3E-4E60-963D-0E4191A99EBF}"/>
    <dgm:cxn modelId="{2A771C63-7CA0-964E-AD64-037F7E184A55}" type="presOf" srcId="{012C1B6B-6BC3-4C3F-BF22-364696F5D51A}" destId="{261B3A33-A0F2-CC47-8174-7CF0C3A2F52C}" srcOrd="0" destOrd="0" presId="urn:microsoft.com/office/officeart/2005/8/layout/hierarchy1"/>
    <dgm:cxn modelId="{4070A44D-12A3-F44F-8576-96226DB23343}" type="presOf" srcId="{E74F183F-98B7-463B-9A74-26204C2C90D9}" destId="{F5E7385B-FD5F-7F4D-A11A-259A220BB861}" srcOrd="0" destOrd="0" presId="urn:microsoft.com/office/officeart/2005/8/layout/hierarchy1"/>
    <dgm:cxn modelId="{34506374-39A0-4B02-A7BC-FB48363369F4}" srcId="{913D608D-D493-4B95-9669-47ED7A4092D4}" destId="{28181F24-07FD-4445-B819-71EE2ED8628B}" srcOrd="2" destOrd="0" parTransId="{257BA241-2BBE-4F74-9915-31AA8D5112CC}" sibTransId="{44F7B0EA-B377-49F7-B477-164B32184850}"/>
    <dgm:cxn modelId="{BE6DF88D-B2A8-B148-8384-8782AF8F92DD}" type="presOf" srcId="{913D608D-D493-4B95-9669-47ED7A4092D4}" destId="{A46ADCA6-B246-364A-8444-F02E7AE00D78}" srcOrd="0" destOrd="0" presId="urn:microsoft.com/office/officeart/2005/8/layout/hierarchy1"/>
    <dgm:cxn modelId="{0E621798-84C4-F24E-8ADB-AD76B6F91CB1}" type="presOf" srcId="{FD1D1755-918E-49EE-B7FF-023581302E4A}" destId="{BA5FA0AC-E010-454A-9224-FBC016B454B0}" srcOrd="0" destOrd="0" presId="urn:microsoft.com/office/officeart/2005/8/layout/hierarchy1"/>
    <dgm:cxn modelId="{EB33129A-6198-4ED3-80EE-458A76893A9C}" srcId="{913D608D-D493-4B95-9669-47ED7A4092D4}" destId="{E74F183F-98B7-463B-9A74-26204C2C90D9}" srcOrd="3" destOrd="0" parTransId="{5C271A67-048C-40AE-B770-48252261CE57}" sibTransId="{8649288D-7777-4228-B079-F91718634BB6}"/>
    <dgm:cxn modelId="{0ABF00FC-CB4B-7642-BA1F-FFDC3BFCEC6E}" type="presOf" srcId="{28181F24-07FD-4445-B819-71EE2ED8628B}" destId="{9F7DBD76-3195-5B45-85BA-02FD8AFFC66D}" srcOrd="0" destOrd="0" presId="urn:microsoft.com/office/officeart/2005/8/layout/hierarchy1"/>
    <dgm:cxn modelId="{54A503B9-0D3E-1A47-AE5B-77C36A66F29E}" type="presParOf" srcId="{A46ADCA6-B246-364A-8444-F02E7AE00D78}" destId="{AF11F0A2-1D69-B44F-92A1-7DC14731E982}" srcOrd="0" destOrd="0" presId="urn:microsoft.com/office/officeart/2005/8/layout/hierarchy1"/>
    <dgm:cxn modelId="{2185D0DE-1F69-E349-8502-0F78D59B13E2}" type="presParOf" srcId="{AF11F0A2-1D69-B44F-92A1-7DC14731E982}" destId="{BC5B3C1A-5667-A449-BDB2-5E9ED76CBA9D}" srcOrd="0" destOrd="0" presId="urn:microsoft.com/office/officeart/2005/8/layout/hierarchy1"/>
    <dgm:cxn modelId="{FF661662-F837-E448-A088-CDE2E03564C4}" type="presParOf" srcId="{BC5B3C1A-5667-A449-BDB2-5E9ED76CBA9D}" destId="{A9CDD66E-7BE8-094F-955E-0658F6D3522D}" srcOrd="0" destOrd="0" presId="urn:microsoft.com/office/officeart/2005/8/layout/hierarchy1"/>
    <dgm:cxn modelId="{ADC25DD3-648B-2844-A578-EC6C9FAEFB3B}" type="presParOf" srcId="{BC5B3C1A-5667-A449-BDB2-5E9ED76CBA9D}" destId="{BA5FA0AC-E010-454A-9224-FBC016B454B0}" srcOrd="1" destOrd="0" presId="urn:microsoft.com/office/officeart/2005/8/layout/hierarchy1"/>
    <dgm:cxn modelId="{55283550-F724-8648-82C9-575D9A9F5E42}" type="presParOf" srcId="{AF11F0A2-1D69-B44F-92A1-7DC14731E982}" destId="{500698C4-A234-594F-B19C-92C6B06F66E9}" srcOrd="1" destOrd="0" presId="urn:microsoft.com/office/officeart/2005/8/layout/hierarchy1"/>
    <dgm:cxn modelId="{76D2BC54-9A62-5743-8BE1-784DB4530195}" type="presParOf" srcId="{A46ADCA6-B246-364A-8444-F02E7AE00D78}" destId="{95831C74-CCB1-CC46-AA43-CD55B8137DD9}" srcOrd="1" destOrd="0" presId="urn:microsoft.com/office/officeart/2005/8/layout/hierarchy1"/>
    <dgm:cxn modelId="{47030FAD-AC3A-324D-87C7-AA4123737D53}" type="presParOf" srcId="{95831C74-CCB1-CC46-AA43-CD55B8137DD9}" destId="{62A7816A-7F46-ED45-B588-E31EF86799E5}" srcOrd="0" destOrd="0" presId="urn:microsoft.com/office/officeart/2005/8/layout/hierarchy1"/>
    <dgm:cxn modelId="{24BE102C-C009-4940-98C3-6DAD77EE8EDE}" type="presParOf" srcId="{62A7816A-7F46-ED45-B588-E31EF86799E5}" destId="{46CAD573-45B3-D348-9E31-CA7281E7C1FC}" srcOrd="0" destOrd="0" presId="urn:microsoft.com/office/officeart/2005/8/layout/hierarchy1"/>
    <dgm:cxn modelId="{18479876-5173-804C-8333-E4A553D11896}" type="presParOf" srcId="{62A7816A-7F46-ED45-B588-E31EF86799E5}" destId="{261B3A33-A0F2-CC47-8174-7CF0C3A2F52C}" srcOrd="1" destOrd="0" presId="urn:microsoft.com/office/officeart/2005/8/layout/hierarchy1"/>
    <dgm:cxn modelId="{7E628B2C-AA84-A042-9030-1E46E1A27458}" type="presParOf" srcId="{95831C74-CCB1-CC46-AA43-CD55B8137DD9}" destId="{C952DEB5-0FD1-4645-9978-D6A56FFCED57}" srcOrd="1" destOrd="0" presId="urn:microsoft.com/office/officeart/2005/8/layout/hierarchy1"/>
    <dgm:cxn modelId="{96814D5E-CD41-5B4D-ABAB-24BF984E6507}" type="presParOf" srcId="{A46ADCA6-B246-364A-8444-F02E7AE00D78}" destId="{3F343788-9F01-8E48-9BE9-A979CBA5D6E3}" srcOrd="2" destOrd="0" presId="urn:microsoft.com/office/officeart/2005/8/layout/hierarchy1"/>
    <dgm:cxn modelId="{0DDFA71C-2521-1548-BA97-720FB9C6CBEC}" type="presParOf" srcId="{3F343788-9F01-8E48-9BE9-A979CBA5D6E3}" destId="{D9D29576-5A63-6E4A-99C6-49D801A5A7B5}" srcOrd="0" destOrd="0" presId="urn:microsoft.com/office/officeart/2005/8/layout/hierarchy1"/>
    <dgm:cxn modelId="{8FDBA54F-B5E0-294B-8679-EDAA43E759D2}" type="presParOf" srcId="{D9D29576-5A63-6E4A-99C6-49D801A5A7B5}" destId="{C6229E4A-7B46-8249-A056-7F1A48D97AA9}" srcOrd="0" destOrd="0" presId="urn:microsoft.com/office/officeart/2005/8/layout/hierarchy1"/>
    <dgm:cxn modelId="{81FAF620-3C8C-224C-88CC-2D91C1523E68}" type="presParOf" srcId="{D9D29576-5A63-6E4A-99C6-49D801A5A7B5}" destId="{9F7DBD76-3195-5B45-85BA-02FD8AFFC66D}" srcOrd="1" destOrd="0" presId="urn:microsoft.com/office/officeart/2005/8/layout/hierarchy1"/>
    <dgm:cxn modelId="{8DB8DEB6-03C4-2B40-A00F-841EF8D99A65}" type="presParOf" srcId="{3F343788-9F01-8E48-9BE9-A979CBA5D6E3}" destId="{2D7D884F-E7E1-9C4E-9152-BCC28A50C0D0}" srcOrd="1" destOrd="0" presId="urn:microsoft.com/office/officeart/2005/8/layout/hierarchy1"/>
    <dgm:cxn modelId="{BA135A32-5F56-F648-B79E-590774E0585F}" type="presParOf" srcId="{A46ADCA6-B246-364A-8444-F02E7AE00D78}" destId="{5E40D5EB-2B51-B74A-A2FE-3051F7F29C8C}" srcOrd="3" destOrd="0" presId="urn:microsoft.com/office/officeart/2005/8/layout/hierarchy1"/>
    <dgm:cxn modelId="{B6ED1791-9074-F846-8E05-359245912977}" type="presParOf" srcId="{5E40D5EB-2B51-B74A-A2FE-3051F7F29C8C}" destId="{5845F601-BBF9-FF4C-A3FC-9FADA71DB8A7}" srcOrd="0" destOrd="0" presId="urn:microsoft.com/office/officeart/2005/8/layout/hierarchy1"/>
    <dgm:cxn modelId="{8AA7A163-385C-7C48-B795-695591941C8B}" type="presParOf" srcId="{5845F601-BBF9-FF4C-A3FC-9FADA71DB8A7}" destId="{5A2CACC7-C47D-8F4F-9664-7F9EB86149D5}" srcOrd="0" destOrd="0" presId="urn:microsoft.com/office/officeart/2005/8/layout/hierarchy1"/>
    <dgm:cxn modelId="{78A3E14A-4ED2-1149-93ED-6AD2B4616439}" type="presParOf" srcId="{5845F601-BBF9-FF4C-A3FC-9FADA71DB8A7}" destId="{F5E7385B-FD5F-7F4D-A11A-259A220BB861}" srcOrd="1" destOrd="0" presId="urn:microsoft.com/office/officeart/2005/8/layout/hierarchy1"/>
    <dgm:cxn modelId="{270D0919-E892-284A-8CB9-2F25D4D55765}" type="presParOf" srcId="{5E40D5EB-2B51-B74A-A2FE-3051F7F29C8C}" destId="{D5668F8A-176E-E446-A4AC-DBE0FA332A6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D04192-A4A4-4556-8881-E11B23DBDE86}" type="doc">
      <dgm:prSet loTypeId="urn:microsoft.com/office/officeart/2005/8/layout/default" loCatId="list" qsTypeId="urn:microsoft.com/office/officeart/2005/8/quickstyle/simple1" qsCatId="simple" csTypeId="urn:microsoft.com/office/officeart/2005/8/colors/accent2_2" csCatId="accent2"/>
      <dgm:spPr/>
      <dgm:t>
        <a:bodyPr/>
        <a:lstStyle/>
        <a:p>
          <a:endParaRPr lang="en-US"/>
        </a:p>
      </dgm:t>
    </dgm:pt>
    <dgm:pt modelId="{57E37D51-ADD1-46B4-B685-27C117437B47}">
      <dgm:prSet/>
      <dgm:spPr/>
      <dgm:t>
        <a:bodyPr/>
        <a:lstStyle/>
        <a:p>
          <a:r>
            <a:rPr lang="en-GB" dirty="0">
              <a:latin typeface="Century Gothic" panose="020B0502020202020204" pitchFamily="34" charset="0"/>
            </a:rPr>
            <a:t>Subject content – how and when it will be taught</a:t>
          </a:r>
          <a:endParaRPr lang="en-US" dirty="0">
            <a:latin typeface="Century Gothic" panose="020B0502020202020204" pitchFamily="34" charset="0"/>
          </a:endParaRPr>
        </a:p>
      </dgm:t>
    </dgm:pt>
    <dgm:pt modelId="{CC333FAD-60CB-411E-9D89-7996AA431654}" type="parTrans" cxnId="{D5B7F1B0-9E99-44DE-B9B7-B9E93B502AA5}">
      <dgm:prSet/>
      <dgm:spPr/>
      <dgm:t>
        <a:bodyPr/>
        <a:lstStyle/>
        <a:p>
          <a:endParaRPr lang="en-US"/>
        </a:p>
      </dgm:t>
    </dgm:pt>
    <dgm:pt modelId="{ADAB5F68-3361-4DAE-9BF7-5F49B9C6BF40}" type="sibTrans" cxnId="{D5B7F1B0-9E99-44DE-B9B7-B9E93B502AA5}">
      <dgm:prSet/>
      <dgm:spPr/>
      <dgm:t>
        <a:bodyPr/>
        <a:lstStyle/>
        <a:p>
          <a:endParaRPr lang="en-US"/>
        </a:p>
      </dgm:t>
    </dgm:pt>
    <dgm:pt modelId="{D4F04137-DDDE-4AFE-AF37-A156B817BE06}">
      <dgm:prSet/>
      <dgm:spPr/>
      <dgm:t>
        <a:bodyPr/>
        <a:lstStyle/>
        <a:p>
          <a:r>
            <a:rPr lang="en-GB" dirty="0">
              <a:latin typeface="Century Gothic" panose="020B0502020202020204" pitchFamily="34" charset="0"/>
            </a:rPr>
            <a:t>Who is responsible for teaching (include any external providers)</a:t>
          </a:r>
          <a:endParaRPr lang="en-US" dirty="0">
            <a:latin typeface="Century Gothic" panose="020B0502020202020204" pitchFamily="34" charset="0"/>
          </a:endParaRPr>
        </a:p>
      </dgm:t>
    </dgm:pt>
    <dgm:pt modelId="{6DBD81AE-4E3A-4CEB-A889-815202C52313}" type="parTrans" cxnId="{E5D3E6E2-1C51-4C8B-A031-66FEBF3BABC5}">
      <dgm:prSet/>
      <dgm:spPr/>
      <dgm:t>
        <a:bodyPr/>
        <a:lstStyle/>
        <a:p>
          <a:endParaRPr lang="en-US"/>
        </a:p>
      </dgm:t>
    </dgm:pt>
    <dgm:pt modelId="{9621E69C-C720-4DA1-8716-D8923E5500BD}" type="sibTrans" cxnId="{E5D3E6E2-1C51-4C8B-A031-66FEBF3BABC5}">
      <dgm:prSet/>
      <dgm:spPr/>
      <dgm:t>
        <a:bodyPr/>
        <a:lstStyle/>
        <a:p>
          <a:endParaRPr lang="en-US"/>
        </a:p>
      </dgm:t>
    </dgm:pt>
    <dgm:pt modelId="{803D911E-FDC6-49A4-A4A8-32EAB7FCB677}">
      <dgm:prSet/>
      <dgm:spPr/>
      <dgm:t>
        <a:bodyPr/>
        <a:lstStyle/>
        <a:p>
          <a:r>
            <a:rPr lang="en-GB" dirty="0">
              <a:latin typeface="Century Gothic" panose="020B0502020202020204" pitchFamily="34" charset="0"/>
            </a:rPr>
            <a:t>Differentiate between relationships and sex education</a:t>
          </a:r>
          <a:endParaRPr lang="en-US" dirty="0">
            <a:latin typeface="Century Gothic" panose="020B0502020202020204" pitchFamily="34" charset="0"/>
          </a:endParaRPr>
        </a:p>
      </dgm:t>
    </dgm:pt>
    <dgm:pt modelId="{A01E80C3-7502-4F30-9B4B-FF79E8DB3BF1}" type="parTrans" cxnId="{DDF9A0C8-070A-4A41-96CF-16FF1982B724}">
      <dgm:prSet/>
      <dgm:spPr/>
      <dgm:t>
        <a:bodyPr/>
        <a:lstStyle/>
        <a:p>
          <a:endParaRPr lang="en-US"/>
        </a:p>
      </dgm:t>
    </dgm:pt>
    <dgm:pt modelId="{30922ADE-4989-4EEE-B30F-3FE740350AB6}" type="sibTrans" cxnId="{DDF9A0C8-070A-4A41-96CF-16FF1982B724}">
      <dgm:prSet/>
      <dgm:spPr/>
      <dgm:t>
        <a:bodyPr/>
        <a:lstStyle/>
        <a:p>
          <a:endParaRPr lang="en-US"/>
        </a:p>
      </dgm:t>
    </dgm:pt>
    <dgm:pt modelId="{A9132FC9-C754-49CD-9FD0-5E3D28EB98A2}">
      <dgm:prSet/>
      <dgm:spPr/>
      <dgm:t>
        <a:bodyPr/>
        <a:lstStyle/>
        <a:p>
          <a:r>
            <a:rPr lang="en-GB" dirty="0">
              <a:latin typeface="Century Gothic" panose="020B0502020202020204" pitchFamily="34" charset="0"/>
            </a:rPr>
            <a:t>Parent’s right to request withdrawal from sex education</a:t>
          </a:r>
          <a:endParaRPr lang="en-US" dirty="0">
            <a:latin typeface="Century Gothic" panose="020B0502020202020204" pitchFamily="34" charset="0"/>
          </a:endParaRPr>
        </a:p>
      </dgm:t>
    </dgm:pt>
    <dgm:pt modelId="{ED3F5A31-86B3-4A9B-8E66-5422E03C555C}" type="parTrans" cxnId="{C7816A84-7E79-4EBD-9F06-F8D469EA53B6}">
      <dgm:prSet/>
      <dgm:spPr/>
      <dgm:t>
        <a:bodyPr/>
        <a:lstStyle/>
        <a:p>
          <a:endParaRPr lang="en-US"/>
        </a:p>
      </dgm:t>
    </dgm:pt>
    <dgm:pt modelId="{9F1A4BDC-7568-4C71-B4A6-B59AA967EA7B}" type="sibTrans" cxnId="{C7816A84-7E79-4EBD-9F06-F8D469EA53B6}">
      <dgm:prSet/>
      <dgm:spPr/>
      <dgm:t>
        <a:bodyPr/>
        <a:lstStyle/>
        <a:p>
          <a:endParaRPr lang="en-US"/>
        </a:p>
      </dgm:t>
    </dgm:pt>
    <dgm:pt modelId="{272DEAA4-BAC8-4A0D-814C-C3B3AD2F6750}">
      <dgm:prSet/>
      <dgm:spPr/>
      <dgm:t>
        <a:bodyPr/>
        <a:lstStyle/>
        <a:p>
          <a:r>
            <a:rPr lang="en-GB">
              <a:latin typeface="Century Gothic" panose="020B0502020202020204" pitchFamily="34" charset="0"/>
            </a:rPr>
            <a:t>Accessibility for SEND and others</a:t>
          </a:r>
          <a:endParaRPr lang="en-US">
            <a:latin typeface="Century Gothic" panose="020B0502020202020204" pitchFamily="34" charset="0"/>
          </a:endParaRPr>
        </a:p>
      </dgm:t>
    </dgm:pt>
    <dgm:pt modelId="{D8A485CD-D949-4C52-BC70-75E7882CBAFE}" type="parTrans" cxnId="{981A5E26-CEFD-4A61-A3CC-274F13DDF0D7}">
      <dgm:prSet/>
      <dgm:spPr/>
      <dgm:t>
        <a:bodyPr/>
        <a:lstStyle/>
        <a:p>
          <a:endParaRPr lang="en-US"/>
        </a:p>
      </dgm:t>
    </dgm:pt>
    <dgm:pt modelId="{56312DB7-34D1-46A7-90A6-F801A63203CB}" type="sibTrans" cxnId="{981A5E26-CEFD-4A61-A3CC-274F13DDF0D7}">
      <dgm:prSet/>
      <dgm:spPr/>
      <dgm:t>
        <a:bodyPr/>
        <a:lstStyle/>
        <a:p>
          <a:endParaRPr lang="en-US"/>
        </a:p>
      </dgm:t>
    </dgm:pt>
    <dgm:pt modelId="{6F788A0A-321D-403D-80C5-4B75528F4D0A}">
      <dgm:prSet/>
      <dgm:spPr/>
      <dgm:t>
        <a:bodyPr/>
        <a:lstStyle/>
        <a:p>
          <a:r>
            <a:rPr lang="en-GB">
              <a:latin typeface="Century Gothic" panose="020B0502020202020204" pitchFamily="34" charset="0"/>
            </a:rPr>
            <a:t>Monitoring and evaluation</a:t>
          </a:r>
          <a:endParaRPr lang="en-US">
            <a:latin typeface="Century Gothic" panose="020B0502020202020204" pitchFamily="34" charset="0"/>
          </a:endParaRPr>
        </a:p>
      </dgm:t>
    </dgm:pt>
    <dgm:pt modelId="{A30DAE2F-1C05-4FFA-86A8-5279E8E836BF}" type="parTrans" cxnId="{E70C4AD3-C647-4624-970A-4329588BD2CC}">
      <dgm:prSet/>
      <dgm:spPr/>
      <dgm:t>
        <a:bodyPr/>
        <a:lstStyle/>
        <a:p>
          <a:endParaRPr lang="en-US"/>
        </a:p>
      </dgm:t>
    </dgm:pt>
    <dgm:pt modelId="{22E78E32-D12B-46A7-9B81-D7965B4402C6}" type="sibTrans" cxnId="{E70C4AD3-C647-4624-970A-4329588BD2CC}">
      <dgm:prSet/>
      <dgm:spPr/>
      <dgm:t>
        <a:bodyPr/>
        <a:lstStyle/>
        <a:p>
          <a:endParaRPr lang="en-US"/>
        </a:p>
      </dgm:t>
    </dgm:pt>
    <dgm:pt modelId="{3A25EED3-13AB-4BBB-9D3D-2946F3A7911C}">
      <dgm:prSet/>
      <dgm:spPr/>
      <dgm:t>
        <a:bodyPr/>
        <a:lstStyle/>
        <a:p>
          <a:r>
            <a:rPr lang="en-GB" dirty="0">
              <a:latin typeface="Century Gothic" panose="020B0502020202020204" pitchFamily="34" charset="0"/>
            </a:rPr>
            <a:t>How parents can view materials</a:t>
          </a:r>
          <a:endParaRPr lang="en-US" dirty="0">
            <a:latin typeface="Century Gothic" panose="020B0502020202020204" pitchFamily="34" charset="0"/>
          </a:endParaRPr>
        </a:p>
      </dgm:t>
    </dgm:pt>
    <dgm:pt modelId="{A05FC53A-A95A-4BEB-B2BC-F342CDFC803E}" type="parTrans" cxnId="{1F18F8BD-D004-4E03-80DA-80036D7F1C83}">
      <dgm:prSet/>
      <dgm:spPr/>
      <dgm:t>
        <a:bodyPr/>
        <a:lstStyle/>
        <a:p>
          <a:endParaRPr lang="en-US"/>
        </a:p>
      </dgm:t>
    </dgm:pt>
    <dgm:pt modelId="{6FEDCB31-85E6-4F7D-BD4F-86080CF0CF53}" type="sibTrans" cxnId="{1F18F8BD-D004-4E03-80DA-80036D7F1C83}">
      <dgm:prSet/>
      <dgm:spPr/>
      <dgm:t>
        <a:bodyPr/>
        <a:lstStyle/>
        <a:p>
          <a:endParaRPr lang="en-US"/>
        </a:p>
      </dgm:t>
    </dgm:pt>
    <dgm:pt modelId="{DCFC7722-D47B-4021-B2CE-F70A2D7BC127}">
      <dgm:prSet/>
      <dgm:spPr/>
      <dgm:t>
        <a:bodyPr/>
        <a:lstStyle/>
        <a:p>
          <a:r>
            <a:rPr lang="en-GB">
              <a:latin typeface="Century Gothic" panose="020B0502020202020204" pitchFamily="34" charset="0"/>
            </a:rPr>
            <a:t>How teachers will answer questions on sex education</a:t>
          </a:r>
          <a:endParaRPr lang="en-US">
            <a:latin typeface="Century Gothic" panose="020B0502020202020204" pitchFamily="34" charset="0"/>
          </a:endParaRPr>
        </a:p>
      </dgm:t>
    </dgm:pt>
    <dgm:pt modelId="{915160C3-056F-4145-A8AD-F9F5379B200F}" type="parTrans" cxnId="{56705B01-22C0-4C95-8815-71CE18AD6221}">
      <dgm:prSet/>
      <dgm:spPr/>
      <dgm:t>
        <a:bodyPr/>
        <a:lstStyle/>
        <a:p>
          <a:endParaRPr lang="en-US"/>
        </a:p>
      </dgm:t>
    </dgm:pt>
    <dgm:pt modelId="{F7EB2FA8-B6F0-410B-A453-6F69DCF52B75}" type="sibTrans" cxnId="{56705B01-22C0-4C95-8815-71CE18AD6221}">
      <dgm:prSet/>
      <dgm:spPr/>
      <dgm:t>
        <a:bodyPr/>
        <a:lstStyle/>
        <a:p>
          <a:endParaRPr lang="en-US"/>
        </a:p>
      </dgm:t>
    </dgm:pt>
    <dgm:pt modelId="{7A863197-CA15-4EA8-9A5D-138BECBDE276}">
      <dgm:prSet/>
      <dgm:spPr/>
      <dgm:t>
        <a:bodyPr/>
        <a:lstStyle/>
        <a:p>
          <a:r>
            <a:rPr lang="en-GB">
              <a:latin typeface="Century Gothic" panose="020B0502020202020204" pitchFamily="34" charset="0"/>
            </a:rPr>
            <a:t>How policy has been produced and approved</a:t>
          </a:r>
          <a:endParaRPr lang="en-US">
            <a:latin typeface="Century Gothic" panose="020B0502020202020204" pitchFamily="34" charset="0"/>
          </a:endParaRPr>
        </a:p>
      </dgm:t>
    </dgm:pt>
    <dgm:pt modelId="{2952543E-C43C-4293-87B7-D6EB30028736}" type="parTrans" cxnId="{AE0A55B5-3850-4F4A-8863-49B7E945288E}">
      <dgm:prSet/>
      <dgm:spPr/>
      <dgm:t>
        <a:bodyPr/>
        <a:lstStyle/>
        <a:p>
          <a:endParaRPr lang="en-US"/>
        </a:p>
      </dgm:t>
    </dgm:pt>
    <dgm:pt modelId="{30A5ACED-608D-4DB3-B339-9A97F9CEEA5E}" type="sibTrans" cxnId="{AE0A55B5-3850-4F4A-8863-49B7E945288E}">
      <dgm:prSet/>
      <dgm:spPr/>
      <dgm:t>
        <a:bodyPr/>
        <a:lstStyle/>
        <a:p>
          <a:endParaRPr lang="en-US"/>
        </a:p>
      </dgm:t>
    </dgm:pt>
    <dgm:pt modelId="{F0850D2E-FAE1-418E-9A3C-4D3ADE0C3F98}">
      <dgm:prSet/>
      <dgm:spPr/>
      <dgm:t>
        <a:bodyPr/>
        <a:lstStyle/>
        <a:p>
          <a:r>
            <a:rPr lang="en-GB" dirty="0">
              <a:latin typeface="Century Gothic" panose="020B0502020202020204" pitchFamily="34" charset="0"/>
            </a:rPr>
            <a:t>When the policy will be reviewed</a:t>
          </a:r>
          <a:endParaRPr lang="en-US" dirty="0">
            <a:latin typeface="Century Gothic" panose="020B0502020202020204" pitchFamily="34" charset="0"/>
          </a:endParaRPr>
        </a:p>
      </dgm:t>
    </dgm:pt>
    <dgm:pt modelId="{601EE1F7-A602-4AC8-A6CF-56F0E6D985C4}" type="parTrans" cxnId="{D4D38CA5-D3A6-4C94-A41B-085027BC0C8F}">
      <dgm:prSet/>
      <dgm:spPr/>
      <dgm:t>
        <a:bodyPr/>
        <a:lstStyle/>
        <a:p>
          <a:endParaRPr lang="en-US"/>
        </a:p>
      </dgm:t>
    </dgm:pt>
    <dgm:pt modelId="{BC846BA0-5F8F-4B1E-A3AE-9E55B0E35A42}" type="sibTrans" cxnId="{D4D38CA5-D3A6-4C94-A41B-085027BC0C8F}">
      <dgm:prSet/>
      <dgm:spPr/>
      <dgm:t>
        <a:bodyPr/>
        <a:lstStyle/>
        <a:p>
          <a:endParaRPr lang="en-US"/>
        </a:p>
      </dgm:t>
    </dgm:pt>
    <dgm:pt modelId="{29B969FF-D7CF-4953-8028-FBC592C4695B}" type="pres">
      <dgm:prSet presAssocID="{5ED04192-A4A4-4556-8881-E11B23DBDE86}" presName="diagram" presStyleCnt="0">
        <dgm:presLayoutVars>
          <dgm:dir/>
          <dgm:resizeHandles val="exact"/>
        </dgm:presLayoutVars>
      </dgm:prSet>
      <dgm:spPr/>
    </dgm:pt>
    <dgm:pt modelId="{D9155B49-846D-422B-A039-4D0233158E29}" type="pres">
      <dgm:prSet presAssocID="{57E37D51-ADD1-46B4-B685-27C117437B47}" presName="node" presStyleLbl="node1" presStyleIdx="0" presStyleCnt="10">
        <dgm:presLayoutVars>
          <dgm:bulletEnabled val="1"/>
        </dgm:presLayoutVars>
      </dgm:prSet>
      <dgm:spPr/>
    </dgm:pt>
    <dgm:pt modelId="{B71F9ECB-AD34-4580-94CE-315047C53A96}" type="pres">
      <dgm:prSet presAssocID="{ADAB5F68-3361-4DAE-9BF7-5F49B9C6BF40}" presName="sibTrans" presStyleCnt="0"/>
      <dgm:spPr/>
    </dgm:pt>
    <dgm:pt modelId="{23B2621B-2155-4665-86B3-4ABEEADEAA73}" type="pres">
      <dgm:prSet presAssocID="{D4F04137-DDDE-4AFE-AF37-A156B817BE06}" presName="node" presStyleLbl="node1" presStyleIdx="1" presStyleCnt="10">
        <dgm:presLayoutVars>
          <dgm:bulletEnabled val="1"/>
        </dgm:presLayoutVars>
      </dgm:prSet>
      <dgm:spPr/>
    </dgm:pt>
    <dgm:pt modelId="{8AA4A82F-BEF4-4A7A-9B21-1D1631C5D333}" type="pres">
      <dgm:prSet presAssocID="{9621E69C-C720-4DA1-8716-D8923E5500BD}" presName="sibTrans" presStyleCnt="0"/>
      <dgm:spPr/>
    </dgm:pt>
    <dgm:pt modelId="{345FEB15-FB44-489C-ABD8-FD2809E897E5}" type="pres">
      <dgm:prSet presAssocID="{803D911E-FDC6-49A4-A4A8-32EAB7FCB677}" presName="node" presStyleLbl="node1" presStyleIdx="2" presStyleCnt="10">
        <dgm:presLayoutVars>
          <dgm:bulletEnabled val="1"/>
        </dgm:presLayoutVars>
      </dgm:prSet>
      <dgm:spPr/>
    </dgm:pt>
    <dgm:pt modelId="{8DC6C7C0-F85F-4E16-9EEB-A36B32EDCBAB}" type="pres">
      <dgm:prSet presAssocID="{30922ADE-4989-4EEE-B30F-3FE740350AB6}" presName="sibTrans" presStyleCnt="0"/>
      <dgm:spPr/>
    </dgm:pt>
    <dgm:pt modelId="{72B55C52-7B7E-4937-8F08-E55405B8F85E}" type="pres">
      <dgm:prSet presAssocID="{A9132FC9-C754-49CD-9FD0-5E3D28EB98A2}" presName="node" presStyleLbl="node1" presStyleIdx="3" presStyleCnt="10">
        <dgm:presLayoutVars>
          <dgm:bulletEnabled val="1"/>
        </dgm:presLayoutVars>
      </dgm:prSet>
      <dgm:spPr/>
    </dgm:pt>
    <dgm:pt modelId="{C6EBAD27-F067-4383-9446-D6A93A4D1214}" type="pres">
      <dgm:prSet presAssocID="{9F1A4BDC-7568-4C71-B4A6-B59AA967EA7B}" presName="sibTrans" presStyleCnt="0"/>
      <dgm:spPr/>
    </dgm:pt>
    <dgm:pt modelId="{EAFA9565-FA07-438A-89ED-2A95CF36ECA3}" type="pres">
      <dgm:prSet presAssocID="{272DEAA4-BAC8-4A0D-814C-C3B3AD2F6750}" presName="node" presStyleLbl="node1" presStyleIdx="4" presStyleCnt="10">
        <dgm:presLayoutVars>
          <dgm:bulletEnabled val="1"/>
        </dgm:presLayoutVars>
      </dgm:prSet>
      <dgm:spPr/>
    </dgm:pt>
    <dgm:pt modelId="{4547CBC5-3272-4747-991F-B963F6C0524B}" type="pres">
      <dgm:prSet presAssocID="{56312DB7-34D1-46A7-90A6-F801A63203CB}" presName="sibTrans" presStyleCnt="0"/>
      <dgm:spPr/>
    </dgm:pt>
    <dgm:pt modelId="{9E39159E-CFEE-4F5E-A1EE-3407FAEC5ED8}" type="pres">
      <dgm:prSet presAssocID="{6F788A0A-321D-403D-80C5-4B75528F4D0A}" presName="node" presStyleLbl="node1" presStyleIdx="5" presStyleCnt="10">
        <dgm:presLayoutVars>
          <dgm:bulletEnabled val="1"/>
        </dgm:presLayoutVars>
      </dgm:prSet>
      <dgm:spPr/>
    </dgm:pt>
    <dgm:pt modelId="{27CBD95C-B820-4FD2-8537-4201733087C1}" type="pres">
      <dgm:prSet presAssocID="{22E78E32-D12B-46A7-9B81-D7965B4402C6}" presName="sibTrans" presStyleCnt="0"/>
      <dgm:spPr/>
    </dgm:pt>
    <dgm:pt modelId="{986C129F-92C6-4D6A-B597-BED363550B7D}" type="pres">
      <dgm:prSet presAssocID="{3A25EED3-13AB-4BBB-9D3D-2946F3A7911C}" presName="node" presStyleLbl="node1" presStyleIdx="6" presStyleCnt="10">
        <dgm:presLayoutVars>
          <dgm:bulletEnabled val="1"/>
        </dgm:presLayoutVars>
      </dgm:prSet>
      <dgm:spPr/>
    </dgm:pt>
    <dgm:pt modelId="{D79C9A0A-D0F3-4015-8716-7D203343F55F}" type="pres">
      <dgm:prSet presAssocID="{6FEDCB31-85E6-4F7D-BD4F-86080CF0CF53}" presName="sibTrans" presStyleCnt="0"/>
      <dgm:spPr/>
    </dgm:pt>
    <dgm:pt modelId="{5B6D2682-1048-4E7B-B96D-77E58FFDE12D}" type="pres">
      <dgm:prSet presAssocID="{DCFC7722-D47B-4021-B2CE-F70A2D7BC127}" presName="node" presStyleLbl="node1" presStyleIdx="7" presStyleCnt="10">
        <dgm:presLayoutVars>
          <dgm:bulletEnabled val="1"/>
        </dgm:presLayoutVars>
      </dgm:prSet>
      <dgm:spPr/>
    </dgm:pt>
    <dgm:pt modelId="{E2DC557B-789F-474F-A794-88D7A1EB53F0}" type="pres">
      <dgm:prSet presAssocID="{F7EB2FA8-B6F0-410B-A453-6F69DCF52B75}" presName="sibTrans" presStyleCnt="0"/>
      <dgm:spPr/>
    </dgm:pt>
    <dgm:pt modelId="{E2CA4C52-9A7F-4985-993B-CFC0990B4837}" type="pres">
      <dgm:prSet presAssocID="{7A863197-CA15-4EA8-9A5D-138BECBDE276}" presName="node" presStyleLbl="node1" presStyleIdx="8" presStyleCnt="10">
        <dgm:presLayoutVars>
          <dgm:bulletEnabled val="1"/>
        </dgm:presLayoutVars>
      </dgm:prSet>
      <dgm:spPr/>
    </dgm:pt>
    <dgm:pt modelId="{1BC18294-32B5-4A3E-B61A-31014C7386E0}" type="pres">
      <dgm:prSet presAssocID="{30A5ACED-608D-4DB3-B339-9A97F9CEEA5E}" presName="sibTrans" presStyleCnt="0"/>
      <dgm:spPr/>
    </dgm:pt>
    <dgm:pt modelId="{764BABB5-7674-453E-8CE6-E75D70DB2C09}" type="pres">
      <dgm:prSet presAssocID="{F0850D2E-FAE1-418E-9A3C-4D3ADE0C3F98}" presName="node" presStyleLbl="node1" presStyleIdx="9" presStyleCnt="10">
        <dgm:presLayoutVars>
          <dgm:bulletEnabled val="1"/>
        </dgm:presLayoutVars>
      </dgm:prSet>
      <dgm:spPr/>
    </dgm:pt>
  </dgm:ptLst>
  <dgm:cxnLst>
    <dgm:cxn modelId="{56705B01-22C0-4C95-8815-71CE18AD6221}" srcId="{5ED04192-A4A4-4556-8881-E11B23DBDE86}" destId="{DCFC7722-D47B-4021-B2CE-F70A2D7BC127}" srcOrd="7" destOrd="0" parTransId="{915160C3-056F-4145-A8AD-F9F5379B200F}" sibTransId="{F7EB2FA8-B6F0-410B-A453-6F69DCF52B75}"/>
    <dgm:cxn modelId="{981A5E26-CEFD-4A61-A3CC-274F13DDF0D7}" srcId="{5ED04192-A4A4-4556-8881-E11B23DBDE86}" destId="{272DEAA4-BAC8-4A0D-814C-C3B3AD2F6750}" srcOrd="4" destOrd="0" parTransId="{D8A485CD-D949-4C52-BC70-75E7882CBAFE}" sibTransId="{56312DB7-34D1-46A7-90A6-F801A63203CB}"/>
    <dgm:cxn modelId="{09882C41-C7CB-40B5-AADB-2D4C46056E8A}" type="presOf" srcId="{57E37D51-ADD1-46B4-B685-27C117437B47}" destId="{D9155B49-846D-422B-A039-4D0233158E29}" srcOrd="0" destOrd="0" presId="urn:microsoft.com/office/officeart/2005/8/layout/default"/>
    <dgm:cxn modelId="{59E32F65-5025-498F-AD1E-882D3D474D87}" type="presOf" srcId="{272DEAA4-BAC8-4A0D-814C-C3B3AD2F6750}" destId="{EAFA9565-FA07-438A-89ED-2A95CF36ECA3}" srcOrd="0" destOrd="0" presId="urn:microsoft.com/office/officeart/2005/8/layout/default"/>
    <dgm:cxn modelId="{C64B0049-2081-4BEC-A5E4-AA936E91C37F}" type="presOf" srcId="{F0850D2E-FAE1-418E-9A3C-4D3ADE0C3F98}" destId="{764BABB5-7674-453E-8CE6-E75D70DB2C09}" srcOrd="0" destOrd="0" presId="urn:microsoft.com/office/officeart/2005/8/layout/default"/>
    <dgm:cxn modelId="{1259846D-0E75-4BD5-A097-40A26440D843}" type="presOf" srcId="{DCFC7722-D47B-4021-B2CE-F70A2D7BC127}" destId="{5B6D2682-1048-4E7B-B96D-77E58FFDE12D}" srcOrd="0" destOrd="0" presId="urn:microsoft.com/office/officeart/2005/8/layout/default"/>
    <dgm:cxn modelId="{3E5EFA71-BFF3-4FCE-BB27-C424DB9699C3}" type="presOf" srcId="{6F788A0A-321D-403D-80C5-4B75528F4D0A}" destId="{9E39159E-CFEE-4F5E-A1EE-3407FAEC5ED8}" srcOrd="0" destOrd="0" presId="urn:microsoft.com/office/officeart/2005/8/layout/default"/>
    <dgm:cxn modelId="{264A5252-D69D-4A26-AC85-44A33365B51F}" type="presOf" srcId="{7A863197-CA15-4EA8-9A5D-138BECBDE276}" destId="{E2CA4C52-9A7F-4985-993B-CFC0990B4837}" srcOrd="0" destOrd="0" presId="urn:microsoft.com/office/officeart/2005/8/layout/default"/>
    <dgm:cxn modelId="{C7816A84-7E79-4EBD-9F06-F8D469EA53B6}" srcId="{5ED04192-A4A4-4556-8881-E11B23DBDE86}" destId="{A9132FC9-C754-49CD-9FD0-5E3D28EB98A2}" srcOrd="3" destOrd="0" parTransId="{ED3F5A31-86B3-4A9B-8E66-5422E03C555C}" sibTransId="{9F1A4BDC-7568-4C71-B4A6-B59AA967EA7B}"/>
    <dgm:cxn modelId="{7BD94696-C982-497D-A77F-38277D1506E6}" type="presOf" srcId="{803D911E-FDC6-49A4-A4A8-32EAB7FCB677}" destId="{345FEB15-FB44-489C-ABD8-FD2809E897E5}" srcOrd="0" destOrd="0" presId="urn:microsoft.com/office/officeart/2005/8/layout/default"/>
    <dgm:cxn modelId="{2534C69A-5FCB-49E0-B984-91EC3AF6186D}" type="presOf" srcId="{5ED04192-A4A4-4556-8881-E11B23DBDE86}" destId="{29B969FF-D7CF-4953-8028-FBC592C4695B}" srcOrd="0" destOrd="0" presId="urn:microsoft.com/office/officeart/2005/8/layout/default"/>
    <dgm:cxn modelId="{773EC39C-E471-4D68-BF68-B62FBF8DD0C0}" type="presOf" srcId="{3A25EED3-13AB-4BBB-9D3D-2946F3A7911C}" destId="{986C129F-92C6-4D6A-B597-BED363550B7D}" srcOrd="0" destOrd="0" presId="urn:microsoft.com/office/officeart/2005/8/layout/default"/>
    <dgm:cxn modelId="{D4D38CA5-D3A6-4C94-A41B-085027BC0C8F}" srcId="{5ED04192-A4A4-4556-8881-E11B23DBDE86}" destId="{F0850D2E-FAE1-418E-9A3C-4D3ADE0C3F98}" srcOrd="9" destOrd="0" parTransId="{601EE1F7-A602-4AC8-A6CF-56F0E6D985C4}" sibTransId="{BC846BA0-5F8F-4B1E-A3AE-9E55B0E35A42}"/>
    <dgm:cxn modelId="{B996ADAF-45A1-484F-919B-F24E573CB32E}" type="presOf" srcId="{D4F04137-DDDE-4AFE-AF37-A156B817BE06}" destId="{23B2621B-2155-4665-86B3-4ABEEADEAA73}" srcOrd="0" destOrd="0" presId="urn:microsoft.com/office/officeart/2005/8/layout/default"/>
    <dgm:cxn modelId="{D5B7F1B0-9E99-44DE-B9B7-B9E93B502AA5}" srcId="{5ED04192-A4A4-4556-8881-E11B23DBDE86}" destId="{57E37D51-ADD1-46B4-B685-27C117437B47}" srcOrd="0" destOrd="0" parTransId="{CC333FAD-60CB-411E-9D89-7996AA431654}" sibTransId="{ADAB5F68-3361-4DAE-9BF7-5F49B9C6BF40}"/>
    <dgm:cxn modelId="{AE0A55B5-3850-4F4A-8863-49B7E945288E}" srcId="{5ED04192-A4A4-4556-8881-E11B23DBDE86}" destId="{7A863197-CA15-4EA8-9A5D-138BECBDE276}" srcOrd="8" destOrd="0" parTransId="{2952543E-C43C-4293-87B7-D6EB30028736}" sibTransId="{30A5ACED-608D-4DB3-B339-9A97F9CEEA5E}"/>
    <dgm:cxn modelId="{1F18F8BD-D004-4E03-80DA-80036D7F1C83}" srcId="{5ED04192-A4A4-4556-8881-E11B23DBDE86}" destId="{3A25EED3-13AB-4BBB-9D3D-2946F3A7911C}" srcOrd="6" destOrd="0" parTransId="{A05FC53A-A95A-4BEB-B2BC-F342CDFC803E}" sibTransId="{6FEDCB31-85E6-4F7D-BD4F-86080CF0CF53}"/>
    <dgm:cxn modelId="{DDF9A0C8-070A-4A41-96CF-16FF1982B724}" srcId="{5ED04192-A4A4-4556-8881-E11B23DBDE86}" destId="{803D911E-FDC6-49A4-A4A8-32EAB7FCB677}" srcOrd="2" destOrd="0" parTransId="{A01E80C3-7502-4F30-9B4B-FF79E8DB3BF1}" sibTransId="{30922ADE-4989-4EEE-B30F-3FE740350AB6}"/>
    <dgm:cxn modelId="{E70C4AD3-C647-4624-970A-4329588BD2CC}" srcId="{5ED04192-A4A4-4556-8881-E11B23DBDE86}" destId="{6F788A0A-321D-403D-80C5-4B75528F4D0A}" srcOrd="5" destOrd="0" parTransId="{A30DAE2F-1C05-4FFA-86A8-5279E8E836BF}" sibTransId="{22E78E32-D12B-46A7-9B81-D7965B4402C6}"/>
    <dgm:cxn modelId="{E5D3E6E2-1C51-4C8B-A031-66FEBF3BABC5}" srcId="{5ED04192-A4A4-4556-8881-E11B23DBDE86}" destId="{D4F04137-DDDE-4AFE-AF37-A156B817BE06}" srcOrd="1" destOrd="0" parTransId="{6DBD81AE-4E3A-4CEB-A889-815202C52313}" sibTransId="{9621E69C-C720-4DA1-8716-D8923E5500BD}"/>
    <dgm:cxn modelId="{0745FBE9-EB5A-4DB8-A753-2501716547D6}" type="presOf" srcId="{A9132FC9-C754-49CD-9FD0-5E3D28EB98A2}" destId="{72B55C52-7B7E-4937-8F08-E55405B8F85E}" srcOrd="0" destOrd="0" presId="urn:microsoft.com/office/officeart/2005/8/layout/default"/>
    <dgm:cxn modelId="{3BDA1685-7656-4B51-9774-21DDDB4DA793}" type="presParOf" srcId="{29B969FF-D7CF-4953-8028-FBC592C4695B}" destId="{D9155B49-846D-422B-A039-4D0233158E29}" srcOrd="0" destOrd="0" presId="urn:microsoft.com/office/officeart/2005/8/layout/default"/>
    <dgm:cxn modelId="{CC68F266-D8C0-4C17-B6F8-FFC87E25269C}" type="presParOf" srcId="{29B969FF-D7CF-4953-8028-FBC592C4695B}" destId="{B71F9ECB-AD34-4580-94CE-315047C53A96}" srcOrd="1" destOrd="0" presId="urn:microsoft.com/office/officeart/2005/8/layout/default"/>
    <dgm:cxn modelId="{C72D8DC5-5EE6-4DDE-96EA-191366A6D085}" type="presParOf" srcId="{29B969FF-D7CF-4953-8028-FBC592C4695B}" destId="{23B2621B-2155-4665-86B3-4ABEEADEAA73}" srcOrd="2" destOrd="0" presId="urn:microsoft.com/office/officeart/2005/8/layout/default"/>
    <dgm:cxn modelId="{E0D50E38-43F0-4F62-8F90-C6B3562DC368}" type="presParOf" srcId="{29B969FF-D7CF-4953-8028-FBC592C4695B}" destId="{8AA4A82F-BEF4-4A7A-9B21-1D1631C5D333}" srcOrd="3" destOrd="0" presId="urn:microsoft.com/office/officeart/2005/8/layout/default"/>
    <dgm:cxn modelId="{C719A7A8-D214-44C7-9190-88828D68C252}" type="presParOf" srcId="{29B969FF-D7CF-4953-8028-FBC592C4695B}" destId="{345FEB15-FB44-489C-ABD8-FD2809E897E5}" srcOrd="4" destOrd="0" presId="urn:microsoft.com/office/officeart/2005/8/layout/default"/>
    <dgm:cxn modelId="{8D37524F-EBF0-4C92-AA58-EEC04BC749B1}" type="presParOf" srcId="{29B969FF-D7CF-4953-8028-FBC592C4695B}" destId="{8DC6C7C0-F85F-4E16-9EEB-A36B32EDCBAB}" srcOrd="5" destOrd="0" presId="urn:microsoft.com/office/officeart/2005/8/layout/default"/>
    <dgm:cxn modelId="{F8EBC257-2D25-44D1-81B0-C22EA8D53B71}" type="presParOf" srcId="{29B969FF-D7CF-4953-8028-FBC592C4695B}" destId="{72B55C52-7B7E-4937-8F08-E55405B8F85E}" srcOrd="6" destOrd="0" presId="urn:microsoft.com/office/officeart/2005/8/layout/default"/>
    <dgm:cxn modelId="{7CBDFDF1-25B6-40B9-A045-5A9A8E47A80B}" type="presParOf" srcId="{29B969FF-D7CF-4953-8028-FBC592C4695B}" destId="{C6EBAD27-F067-4383-9446-D6A93A4D1214}" srcOrd="7" destOrd="0" presId="urn:microsoft.com/office/officeart/2005/8/layout/default"/>
    <dgm:cxn modelId="{7535EFC6-C05C-4667-9F8C-A1CA8C4F3EFD}" type="presParOf" srcId="{29B969FF-D7CF-4953-8028-FBC592C4695B}" destId="{EAFA9565-FA07-438A-89ED-2A95CF36ECA3}" srcOrd="8" destOrd="0" presId="urn:microsoft.com/office/officeart/2005/8/layout/default"/>
    <dgm:cxn modelId="{55F476AB-390F-46B8-8B73-77377512486E}" type="presParOf" srcId="{29B969FF-D7CF-4953-8028-FBC592C4695B}" destId="{4547CBC5-3272-4747-991F-B963F6C0524B}" srcOrd="9" destOrd="0" presId="urn:microsoft.com/office/officeart/2005/8/layout/default"/>
    <dgm:cxn modelId="{F36AC55D-C29E-4A10-A12B-C1BA2843FFAD}" type="presParOf" srcId="{29B969FF-D7CF-4953-8028-FBC592C4695B}" destId="{9E39159E-CFEE-4F5E-A1EE-3407FAEC5ED8}" srcOrd="10" destOrd="0" presId="urn:microsoft.com/office/officeart/2005/8/layout/default"/>
    <dgm:cxn modelId="{89506DB4-C1DB-4674-BC96-34A9BC2981D6}" type="presParOf" srcId="{29B969FF-D7CF-4953-8028-FBC592C4695B}" destId="{27CBD95C-B820-4FD2-8537-4201733087C1}" srcOrd="11" destOrd="0" presId="urn:microsoft.com/office/officeart/2005/8/layout/default"/>
    <dgm:cxn modelId="{BCBBEB40-1D2C-4762-87E1-16F2DA542AD3}" type="presParOf" srcId="{29B969FF-D7CF-4953-8028-FBC592C4695B}" destId="{986C129F-92C6-4D6A-B597-BED363550B7D}" srcOrd="12" destOrd="0" presId="urn:microsoft.com/office/officeart/2005/8/layout/default"/>
    <dgm:cxn modelId="{AEA8C97F-22FD-421D-8C40-FB55CB32B068}" type="presParOf" srcId="{29B969FF-D7CF-4953-8028-FBC592C4695B}" destId="{D79C9A0A-D0F3-4015-8716-7D203343F55F}" srcOrd="13" destOrd="0" presId="urn:microsoft.com/office/officeart/2005/8/layout/default"/>
    <dgm:cxn modelId="{F60A01D4-B71E-45FF-B42F-661E7BC34620}" type="presParOf" srcId="{29B969FF-D7CF-4953-8028-FBC592C4695B}" destId="{5B6D2682-1048-4E7B-B96D-77E58FFDE12D}" srcOrd="14" destOrd="0" presId="urn:microsoft.com/office/officeart/2005/8/layout/default"/>
    <dgm:cxn modelId="{F4D51DB1-93DC-4B29-BB95-215AA3A03AF0}" type="presParOf" srcId="{29B969FF-D7CF-4953-8028-FBC592C4695B}" destId="{E2DC557B-789F-474F-A794-88D7A1EB53F0}" srcOrd="15" destOrd="0" presId="urn:microsoft.com/office/officeart/2005/8/layout/default"/>
    <dgm:cxn modelId="{83E80E3D-C824-463B-A916-F22F3EFE6CCD}" type="presParOf" srcId="{29B969FF-D7CF-4953-8028-FBC592C4695B}" destId="{E2CA4C52-9A7F-4985-993B-CFC0990B4837}" srcOrd="16" destOrd="0" presId="urn:microsoft.com/office/officeart/2005/8/layout/default"/>
    <dgm:cxn modelId="{CCE5D993-4867-42E7-B9A7-F7D94AA6CF1D}" type="presParOf" srcId="{29B969FF-D7CF-4953-8028-FBC592C4695B}" destId="{1BC18294-32B5-4A3E-B61A-31014C7386E0}" srcOrd="17" destOrd="0" presId="urn:microsoft.com/office/officeart/2005/8/layout/default"/>
    <dgm:cxn modelId="{491E7759-3C7F-43E8-B289-5F49BF588640}" type="presParOf" srcId="{29B969FF-D7CF-4953-8028-FBC592C4695B}" destId="{764BABB5-7674-453E-8CE6-E75D70DB2C09}"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2EDF97D-B7BE-4B56-BFCB-8722F6ACE282}" type="doc">
      <dgm:prSet loTypeId="urn:microsoft.com/office/officeart/2005/8/layout/default" loCatId="list" qsTypeId="urn:microsoft.com/office/officeart/2005/8/quickstyle/simple4" qsCatId="simple" csTypeId="urn:microsoft.com/office/officeart/2005/8/colors/accent1_2" csCatId="accent1"/>
      <dgm:spPr/>
      <dgm:t>
        <a:bodyPr/>
        <a:lstStyle/>
        <a:p>
          <a:endParaRPr lang="en-US"/>
        </a:p>
      </dgm:t>
    </dgm:pt>
    <dgm:pt modelId="{EB79F199-DC7B-4A79-A65F-91F4E7AFC2EC}">
      <dgm:prSet custT="1"/>
      <dgm:spPr/>
      <dgm:t>
        <a:bodyPr/>
        <a:lstStyle/>
        <a:p>
          <a:r>
            <a:rPr lang="en-GB" sz="1800" dirty="0">
              <a:latin typeface="Century Gothic" panose="020B0502020202020204" pitchFamily="34" charset="0"/>
            </a:rPr>
            <a:t>Enabling pupils to make good decisions about their own health and wellbeing</a:t>
          </a:r>
          <a:endParaRPr lang="en-US" sz="1800" dirty="0">
            <a:latin typeface="Century Gothic" panose="020B0502020202020204" pitchFamily="34" charset="0"/>
          </a:endParaRPr>
        </a:p>
      </dgm:t>
    </dgm:pt>
    <dgm:pt modelId="{1CA68F3A-C3B9-4375-9C24-BEB27C20FF12}" type="parTrans" cxnId="{59AEA0E3-2646-49B6-BC30-47D4D351D50B}">
      <dgm:prSet/>
      <dgm:spPr/>
      <dgm:t>
        <a:bodyPr/>
        <a:lstStyle/>
        <a:p>
          <a:endParaRPr lang="en-US"/>
        </a:p>
      </dgm:t>
    </dgm:pt>
    <dgm:pt modelId="{36A094CE-4160-46F4-B00B-A71D3F3EDDC2}" type="sibTrans" cxnId="{59AEA0E3-2646-49B6-BC30-47D4D351D50B}">
      <dgm:prSet/>
      <dgm:spPr/>
      <dgm:t>
        <a:bodyPr/>
        <a:lstStyle/>
        <a:p>
          <a:endParaRPr lang="en-US"/>
        </a:p>
      </dgm:t>
    </dgm:pt>
    <dgm:pt modelId="{72A1FCBE-617F-4B83-9F76-A5E2FFDEAF59}">
      <dgm:prSet custT="1"/>
      <dgm:spPr/>
      <dgm:t>
        <a:bodyPr/>
        <a:lstStyle/>
        <a:p>
          <a:r>
            <a:rPr lang="en-GB" sz="1800">
              <a:latin typeface="Century Gothic" panose="020B0502020202020204" pitchFamily="34" charset="0"/>
            </a:rPr>
            <a:t>Recognise when things are not right</a:t>
          </a:r>
          <a:endParaRPr lang="en-US" sz="1800">
            <a:latin typeface="Century Gothic" panose="020B0502020202020204" pitchFamily="34" charset="0"/>
          </a:endParaRPr>
        </a:p>
      </dgm:t>
    </dgm:pt>
    <dgm:pt modelId="{24649213-35C1-4178-B724-58EFD02A62E8}" type="parTrans" cxnId="{6A4E5D0C-4A7F-441A-8694-52D1B13E6796}">
      <dgm:prSet/>
      <dgm:spPr/>
      <dgm:t>
        <a:bodyPr/>
        <a:lstStyle/>
        <a:p>
          <a:endParaRPr lang="en-US"/>
        </a:p>
      </dgm:t>
    </dgm:pt>
    <dgm:pt modelId="{8EFAAF26-390A-4C83-AB90-49300F2FD23F}" type="sibTrans" cxnId="{6A4E5D0C-4A7F-441A-8694-52D1B13E6796}">
      <dgm:prSet/>
      <dgm:spPr/>
      <dgm:t>
        <a:bodyPr/>
        <a:lstStyle/>
        <a:p>
          <a:endParaRPr lang="en-US"/>
        </a:p>
      </dgm:t>
    </dgm:pt>
    <dgm:pt modelId="{9882E9C3-22A6-4977-BC7D-4BE536D85E74}">
      <dgm:prSet custT="1"/>
      <dgm:spPr/>
      <dgm:t>
        <a:bodyPr/>
        <a:lstStyle/>
        <a:p>
          <a:r>
            <a:rPr lang="en-GB" sz="1800" dirty="0">
              <a:latin typeface="Century Gothic" panose="020B0502020202020204" pitchFamily="34" charset="0"/>
            </a:rPr>
            <a:t>Support pupils to develop strategies for self-regulation, perseverance and determination</a:t>
          </a:r>
          <a:endParaRPr lang="en-US" sz="1800" dirty="0">
            <a:latin typeface="Century Gothic" panose="020B0502020202020204" pitchFamily="34" charset="0"/>
          </a:endParaRPr>
        </a:p>
      </dgm:t>
    </dgm:pt>
    <dgm:pt modelId="{664F480F-F330-443D-971A-5650C3D2C589}" type="parTrans" cxnId="{74FF7898-02CE-4A0A-87DE-70BE2385D738}">
      <dgm:prSet/>
      <dgm:spPr/>
      <dgm:t>
        <a:bodyPr/>
        <a:lstStyle/>
        <a:p>
          <a:endParaRPr lang="en-US"/>
        </a:p>
      </dgm:t>
    </dgm:pt>
    <dgm:pt modelId="{E71D11E4-04E0-46BB-BEE8-3411F4D1D468}" type="sibTrans" cxnId="{74FF7898-02CE-4A0A-87DE-70BE2385D738}">
      <dgm:prSet/>
      <dgm:spPr/>
      <dgm:t>
        <a:bodyPr/>
        <a:lstStyle/>
        <a:p>
          <a:endParaRPr lang="en-US"/>
        </a:p>
      </dgm:t>
    </dgm:pt>
    <dgm:pt modelId="{AF471874-A7DE-4A8F-907E-1F5A7C5EBC36}">
      <dgm:prSet custT="1"/>
      <dgm:spPr/>
      <dgm:t>
        <a:bodyPr/>
        <a:lstStyle/>
        <a:p>
          <a:r>
            <a:rPr lang="en-GB" sz="1800">
              <a:latin typeface="Century Gothic" panose="020B0502020202020204" pitchFamily="34" charset="0"/>
            </a:rPr>
            <a:t>Reduce stigma</a:t>
          </a:r>
          <a:endParaRPr lang="en-US" sz="1800">
            <a:latin typeface="Century Gothic" panose="020B0502020202020204" pitchFamily="34" charset="0"/>
          </a:endParaRPr>
        </a:p>
      </dgm:t>
    </dgm:pt>
    <dgm:pt modelId="{F5F201B8-3EBD-41BD-AD77-17340782B5EA}" type="parTrans" cxnId="{89064DA1-64E7-4CD3-AAD1-949BCE2F54F9}">
      <dgm:prSet/>
      <dgm:spPr/>
      <dgm:t>
        <a:bodyPr/>
        <a:lstStyle/>
        <a:p>
          <a:endParaRPr lang="en-US"/>
        </a:p>
      </dgm:t>
    </dgm:pt>
    <dgm:pt modelId="{2657FD14-6EB8-4B47-90A0-A78EA25A9DCF}" type="sibTrans" cxnId="{89064DA1-64E7-4CD3-AAD1-949BCE2F54F9}">
      <dgm:prSet/>
      <dgm:spPr/>
      <dgm:t>
        <a:bodyPr/>
        <a:lstStyle/>
        <a:p>
          <a:endParaRPr lang="en-US"/>
        </a:p>
      </dgm:t>
    </dgm:pt>
    <dgm:pt modelId="{4A7E4824-3570-4C4C-9F2C-BC8E10BF2B6E}">
      <dgm:prSet custT="1"/>
      <dgm:spPr/>
      <dgm:t>
        <a:bodyPr/>
        <a:lstStyle/>
        <a:p>
          <a:r>
            <a:rPr lang="en-GB" sz="1800" dirty="0">
              <a:latin typeface="Century Gothic" panose="020B0502020202020204" pitchFamily="34" charset="0"/>
            </a:rPr>
            <a:t>Discourage pejorative use of language</a:t>
          </a:r>
          <a:endParaRPr lang="en-US" sz="1800" dirty="0">
            <a:latin typeface="Century Gothic" panose="020B0502020202020204" pitchFamily="34" charset="0"/>
          </a:endParaRPr>
        </a:p>
      </dgm:t>
    </dgm:pt>
    <dgm:pt modelId="{0BF149F5-D582-4542-BD78-FBBFD5C56D7F}" type="parTrans" cxnId="{8F9F361C-2F27-4411-9155-CE0A60621A58}">
      <dgm:prSet/>
      <dgm:spPr/>
      <dgm:t>
        <a:bodyPr/>
        <a:lstStyle/>
        <a:p>
          <a:endParaRPr lang="en-US"/>
        </a:p>
      </dgm:t>
    </dgm:pt>
    <dgm:pt modelId="{F89C7EB5-7948-4F79-AEE7-FA93FC47D6DC}" type="sibTrans" cxnId="{8F9F361C-2F27-4411-9155-CE0A60621A58}">
      <dgm:prSet/>
      <dgm:spPr/>
      <dgm:t>
        <a:bodyPr/>
        <a:lstStyle/>
        <a:p>
          <a:endParaRPr lang="en-US"/>
        </a:p>
      </dgm:t>
    </dgm:pt>
    <dgm:pt modelId="{0CC0296C-A6A7-4CAD-93E1-B087BD4898B3}">
      <dgm:prSet custT="1"/>
      <dgm:spPr/>
      <dgm:t>
        <a:bodyPr/>
        <a:lstStyle/>
        <a:p>
          <a:r>
            <a:rPr lang="en-GB" sz="1800" dirty="0">
              <a:latin typeface="Century Gothic" panose="020B0502020202020204" pitchFamily="34" charset="0"/>
            </a:rPr>
            <a:t>Promote openness</a:t>
          </a:r>
          <a:endParaRPr lang="en-US" sz="1800" dirty="0">
            <a:latin typeface="Century Gothic" panose="020B0502020202020204" pitchFamily="34" charset="0"/>
          </a:endParaRPr>
        </a:p>
      </dgm:t>
    </dgm:pt>
    <dgm:pt modelId="{9242A9B8-F471-433E-BAF9-C60876C803AE}" type="parTrans" cxnId="{88B5FFDD-334B-4989-BBDF-A3557D573D34}">
      <dgm:prSet/>
      <dgm:spPr/>
      <dgm:t>
        <a:bodyPr/>
        <a:lstStyle/>
        <a:p>
          <a:endParaRPr lang="en-US"/>
        </a:p>
      </dgm:t>
    </dgm:pt>
    <dgm:pt modelId="{C6FE7061-F396-42A5-894F-873B05290F9D}" type="sibTrans" cxnId="{88B5FFDD-334B-4989-BBDF-A3557D573D34}">
      <dgm:prSet/>
      <dgm:spPr/>
      <dgm:t>
        <a:bodyPr/>
        <a:lstStyle/>
        <a:p>
          <a:endParaRPr lang="en-US"/>
        </a:p>
      </dgm:t>
    </dgm:pt>
    <dgm:pt modelId="{07C3C284-66EF-467E-9A3B-6EDB5F1AF195}">
      <dgm:prSet custT="1"/>
      <dgm:spPr/>
      <dgm:t>
        <a:bodyPr/>
        <a:lstStyle/>
        <a:p>
          <a:r>
            <a:rPr lang="en-GB" sz="1800" dirty="0">
              <a:latin typeface="Century Gothic" panose="020B0502020202020204" pitchFamily="34" charset="0"/>
            </a:rPr>
            <a:t>Complement teaching about menstruation with sensitive arrangements for managing periods</a:t>
          </a:r>
          <a:endParaRPr lang="en-US" sz="1800" dirty="0">
            <a:latin typeface="Century Gothic" panose="020B0502020202020204" pitchFamily="34" charset="0"/>
          </a:endParaRPr>
        </a:p>
      </dgm:t>
    </dgm:pt>
    <dgm:pt modelId="{CB39A268-49E8-4220-9B36-28E3D6F53516}" type="parTrans" cxnId="{D86521CB-F53C-4379-95C5-AC38A8F88FE8}">
      <dgm:prSet/>
      <dgm:spPr/>
      <dgm:t>
        <a:bodyPr/>
        <a:lstStyle/>
        <a:p>
          <a:endParaRPr lang="en-US"/>
        </a:p>
      </dgm:t>
    </dgm:pt>
    <dgm:pt modelId="{4DA97F1D-7C7D-42EF-A859-95BA3BF163AD}" type="sibTrans" cxnId="{D86521CB-F53C-4379-95C5-AC38A8F88FE8}">
      <dgm:prSet/>
      <dgm:spPr/>
      <dgm:t>
        <a:bodyPr/>
        <a:lstStyle/>
        <a:p>
          <a:endParaRPr lang="en-US"/>
        </a:p>
      </dgm:t>
    </dgm:pt>
    <dgm:pt modelId="{AD9DA3F4-D93D-9444-BE73-C86F1FD5272A}" type="pres">
      <dgm:prSet presAssocID="{E2EDF97D-B7BE-4B56-BFCB-8722F6ACE282}" presName="diagram" presStyleCnt="0">
        <dgm:presLayoutVars>
          <dgm:dir/>
          <dgm:resizeHandles val="exact"/>
        </dgm:presLayoutVars>
      </dgm:prSet>
      <dgm:spPr/>
    </dgm:pt>
    <dgm:pt modelId="{04BB363C-C231-4042-9F20-62EA00E9389D}" type="pres">
      <dgm:prSet presAssocID="{EB79F199-DC7B-4A79-A65F-91F4E7AFC2EC}" presName="node" presStyleLbl="node1" presStyleIdx="0" presStyleCnt="7">
        <dgm:presLayoutVars>
          <dgm:bulletEnabled val="1"/>
        </dgm:presLayoutVars>
      </dgm:prSet>
      <dgm:spPr/>
    </dgm:pt>
    <dgm:pt modelId="{D06FC71D-36ED-B14A-86A0-2C7B0D2DC582}" type="pres">
      <dgm:prSet presAssocID="{36A094CE-4160-46F4-B00B-A71D3F3EDDC2}" presName="sibTrans" presStyleCnt="0"/>
      <dgm:spPr/>
    </dgm:pt>
    <dgm:pt modelId="{E8D3DC9C-25CB-AA43-8848-4F420F6F7522}" type="pres">
      <dgm:prSet presAssocID="{72A1FCBE-617F-4B83-9F76-A5E2FFDEAF59}" presName="node" presStyleLbl="node1" presStyleIdx="1" presStyleCnt="7">
        <dgm:presLayoutVars>
          <dgm:bulletEnabled val="1"/>
        </dgm:presLayoutVars>
      </dgm:prSet>
      <dgm:spPr/>
    </dgm:pt>
    <dgm:pt modelId="{2C56A6FF-823E-B346-BD85-CF818ADEC049}" type="pres">
      <dgm:prSet presAssocID="{8EFAAF26-390A-4C83-AB90-49300F2FD23F}" presName="sibTrans" presStyleCnt="0"/>
      <dgm:spPr/>
    </dgm:pt>
    <dgm:pt modelId="{5C332323-1D9F-0B4C-A38E-59CE0740D501}" type="pres">
      <dgm:prSet presAssocID="{9882E9C3-22A6-4977-BC7D-4BE536D85E74}" presName="node" presStyleLbl="node1" presStyleIdx="2" presStyleCnt="7">
        <dgm:presLayoutVars>
          <dgm:bulletEnabled val="1"/>
        </dgm:presLayoutVars>
      </dgm:prSet>
      <dgm:spPr/>
    </dgm:pt>
    <dgm:pt modelId="{7A0101AC-163E-C343-B72A-D989F2D55B24}" type="pres">
      <dgm:prSet presAssocID="{E71D11E4-04E0-46BB-BEE8-3411F4D1D468}" presName="sibTrans" presStyleCnt="0"/>
      <dgm:spPr/>
    </dgm:pt>
    <dgm:pt modelId="{D4609592-25A4-6F49-8FD9-B3418D10A812}" type="pres">
      <dgm:prSet presAssocID="{AF471874-A7DE-4A8F-907E-1F5A7C5EBC36}" presName="node" presStyleLbl="node1" presStyleIdx="3" presStyleCnt="7">
        <dgm:presLayoutVars>
          <dgm:bulletEnabled val="1"/>
        </dgm:presLayoutVars>
      </dgm:prSet>
      <dgm:spPr/>
    </dgm:pt>
    <dgm:pt modelId="{F5F76868-35D9-7A47-BECF-FB285C77FF3D}" type="pres">
      <dgm:prSet presAssocID="{2657FD14-6EB8-4B47-90A0-A78EA25A9DCF}" presName="sibTrans" presStyleCnt="0"/>
      <dgm:spPr/>
    </dgm:pt>
    <dgm:pt modelId="{DA84282E-1C50-5E4B-BA99-9DB679745AB7}" type="pres">
      <dgm:prSet presAssocID="{4A7E4824-3570-4C4C-9F2C-BC8E10BF2B6E}" presName="node" presStyleLbl="node1" presStyleIdx="4" presStyleCnt="7">
        <dgm:presLayoutVars>
          <dgm:bulletEnabled val="1"/>
        </dgm:presLayoutVars>
      </dgm:prSet>
      <dgm:spPr/>
    </dgm:pt>
    <dgm:pt modelId="{AB23A7E6-DD31-7944-B929-2D18EBED51B7}" type="pres">
      <dgm:prSet presAssocID="{F89C7EB5-7948-4F79-AEE7-FA93FC47D6DC}" presName="sibTrans" presStyleCnt="0"/>
      <dgm:spPr/>
    </dgm:pt>
    <dgm:pt modelId="{9EC47C48-6B3E-1444-BEFD-EA041F445457}" type="pres">
      <dgm:prSet presAssocID="{0CC0296C-A6A7-4CAD-93E1-B087BD4898B3}" presName="node" presStyleLbl="node1" presStyleIdx="5" presStyleCnt="7">
        <dgm:presLayoutVars>
          <dgm:bulletEnabled val="1"/>
        </dgm:presLayoutVars>
      </dgm:prSet>
      <dgm:spPr/>
    </dgm:pt>
    <dgm:pt modelId="{483ACA00-3D10-9F4D-B5E4-88783752FCFC}" type="pres">
      <dgm:prSet presAssocID="{C6FE7061-F396-42A5-894F-873B05290F9D}" presName="sibTrans" presStyleCnt="0"/>
      <dgm:spPr/>
    </dgm:pt>
    <dgm:pt modelId="{32D36C18-7571-354F-A75A-39BF73AB83BC}" type="pres">
      <dgm:prSet presAssocID="{07C3C284-66EF-467E-9A3B-6EDB5F1AF195}" presName="node" presStyleLbl="node1" presStyleIdx="6" presStyleCnt="7">
        <dgm:presLayoutVars>
          <dgm:bulletEnabled val="1"/>
        </dgm:presLayoutVars>
      </dgm:prSet>
      <dgm:spPr/>
    </dgm:pt>
  </dgm:ptLst>
  <dgm:cxnLst>
    <dgm:cxn modelId="{2A307D0A-03BD-5349-A6D5-96DD7E3C4468}" type="presOf" srcId="{EB79F199-DC7B-4A79-A65F-91F4E7AFC2EC}" destId="{04BB363C-C231-4042-9F20-62EA00E9389D}" srcOrd="0" destOrd="0" presId="urn:microsoft.com/office/officeart/2005/8/layout/default"/>
    <dgm:cxn modelId="{6A4E5D0C-4A7F-441A-8694-52D1B13E6796}" srcId="{E2EDF97D-B7BE-4B56-BFCB-8722F6ACE282}" destId="{72A1FCBE-617F-4B83-9F76-A5E2FFDEAF59}" srcOrd="1" destOrd="0" parTransId="{24649213-35C1-4178-B724-58EFD02A62E8}" sibTransId="{8EFAAF26-390A-4C83-AB90-49300F2FD23F}"/>
    <dgm:cxn modelId="{8F9F361C-2F27-4411-9155-CE0A60621A58}" srcId="{E2EDF97D-B7BE-4B56-BFCB-8722F6ACE282}" destId="{4A7E4824-3570-4C4C-9F2C-BC8E10BF2B6E}" srcOrd="4" destOrd="0" parTransId="{0BF149F5-D582-4542-BD78-FBBFD5C56D7F}" sibTransId="{F89C7EB5-7948-4F79-AEE7-FA93FC47D6DC}"/>
    <dgm:cxn modelId="{C9DAEA5D-B32C-DB4F-B926-B05C5398030A}" type="presOf" srcId="{0CC0296C-A6A7-4CAD-93E1-B087BD4898B3}" destId="{9EC47C48-6B3E-1444-BEFD-EA041F445457}" srcOrd="0" destOrd="0" presId="urn:microsoft.com/office/officeart/2005/8/layout/default"/>
    <dgm:cxn modelId="{FFCD6368-D395-2A46-8FCB-C2DE8F716B2F}" type="presOf" srcId="{9882E9C3-22A6-4977-BC7D-4BE536D85E74}" destId="{5C332323-1D9F-0B4C-A38E-59CE0740D501}" srcOrd="0" destOrd="0" presId="urn:microsoft.com/office/officeart/2005/8/layout/default"/>
    <dgm:cxn modelId="{D1E07976-EA3E-424F-AED2-38E45F2CCE70}" type="presOf" srcId="{07C3C284-66EF-467E-9A3B-6EDB5F1AF195}" destId="{32D36C18-7571-354F-A75A-39BF73AB83BC}" srcOrd="0" destOrd="0" presId="urn:microsoft.com/office/officeart/2005/8/layout/default"/>
    <dgm:cxn modelId="{14E61159-53AA-874B-8989-929CC3590221}" type="presOf" srcId="{4A7E4824-3570-4C4C-9F2C-BC8E10BF2B6E}" destId="{DA84282E-1C50-5E4B-BA99-9DB679745AB7}" srcOrd="0" destOrd="0" presId="urn:microsoft.com/office/officeart/2005/8/layout/default"/>
    <dgm:cxn modelId="{74FF7898-02CE-4A0A-87DE-70BE2385D738}" srcId="{E2EDF97D-B7BE-4B56-BFCB-8722F6ACE282}" destId="{9882E9C3-22A6-4977-BC7D-4BE536D85E74}" srcOrd="2" destOrd="0" parTransId="{664F480F-F330-443D-971A-5650C3D2C589}" sibTransId="{E71D11E4-04E0-46BB-BEE8-3411F4D1D468}"/>
    <dgm:cxn modelId="{0B2970A0-F5DA-E841-905F-D79C5F796A0F}" type="presOf" srcId="{72A1FCBE-617F-4B83-9F76-A5E2FFDEAF59}" destId="{E8D3DC9C-25CB-AA43-8848-4F420F6F7522}" srcOrd="0" destOrd="0" presId="urn:microsoft.com/office/officeart/2005/8/layout/default"/>
    <dgm:cxn modelId="{89064DA1-64E7-4CD3-AAD1-949BCE2F54F9}" srcId="{E2EDF97D-B7BE-4B56-BFCB-8722F6ACE282}" destId="{AF471874-A7DE-4A8F-907E-1F5A7C5EBC36}" srcOrd="3" destOrd="0" parTransId="{F5F201B8-3EBD-41BD-AD77-17340782B5EA}" sibTransId="{2657FD14-6EB8-4B47-90A0-A78EA25A9DCF}"/>
    <dgm:cxn modelId="{8341BBAA-3B3B-4E43-9BDA-E4515FAF7FA0}" type="presOf" srcId="{E2EDF97D-B7BE-4B56-BFCB-8722F6ACE282}" destId="{AD9DA3F4-D93D-9444-BE73-C86F1FD5272A}" srcOrd="0" destOrd="0" presId="urn:microsoft.com/office/officeart/2005/8/layout/default"/>
    <dgm:cxn modelId="{98B816BB-71C6-2B48-9359-37367660B2B2}" type="presOf" srcId="{AF471874-A7DE-4A8F-907E-1F5A7C5EBC36}" destId="{D4609592-25A4-6F49-8FD9-B3418D10A812}" srcOrd="0" destOrd="0" presId="urn:microsoft.com/office/officeart/2005/8/layout/default"/>
    <dgm:cxn modelId="{D86521CB-F53C-4379-95C5-AC38A8F88FE8}" srcId="{E2EDF97D-B7BE-4B56-BFCB-8722F6ACE282}" destId="{07C3C284-66EF-467E-9A3B-6EDB5F1AF195}" srcOrd="6" destOrd="0" parTransId="{CB39A268-49E8-4220-9B36-28E3D6F53516}" sibTransId="{4DA97F1D-7C7D-42EF-A859-95BA3BF163AD}"/>
    <dgm:cxn modelId="{88B5FFDD-334B-4989-BBDF-A3557D573D34}" srcId="{E2EDF97D-B7BE-4B56-BFCB-8722F6ACE282}" destId="{0CC0296C-A6A7-4CAD-93E1-B087BD4898B3}" srcOrd="5" destOrd="0" parTransId="{9242A9B8-F471-433E-BAF9-C60876C803AE}" sibTransId="{C6FE7061-F396-42A5-894F-873B05290F9D}"/>
    <dgm:cxn modelId="{59AEA0E3-2646-49B6-BC30-47D4D351D50B}" srcId="{E2EDF97D-B7BE-4B56-BFCB-8722F6ACE282}" destId="{EB79F199-DC7B-4A79-A65F-91F4E7AFC2EC}" srcOrd="0" destOrd="0" parTransId="{1CA68F3A-C3B9-4375-9C24-BEB27C20FF12}" sibTransId="{36A094CE-4160-46F4-B00B-A71D3F3EDDC2}"/>
    <dgm:cxn modelId="{131C5AFB-97D8-C845-BA3C-5166B749AC29}" type="presParOf" srcId="{AD9DA3F4-D93D-9444-BE73-C86F1FD5272A}" destId="{04BB363C-C231-4042-9F20-62EA00E9389D}" srcOrd="0" destOrd="0" presId="urn:microsoft.com/office/officeart/2005/8/layout/default"/>
    <dgm:cxn modelId="{AA7FB507-CF20-6E43-A0EA-55A6E0D52E9C}" type="presParOf" srcId="{AD9DA3F4-D93D-9444-BE73-C86F1FD5272A}" destId="{D06FC71D-36ED-B14A-86A0-2C7B0D2DC582}" srcOrd="1" destOrd="0" presId="urn:microsoft.com/office/officeart/2005/8/layout/default"/>
    <dgm:cxn modelId="{F34CD73F-DDA5-8740-BF08-DFF6830DC9F8}" type="presParOf" srcId="{AD9DA3F4-D93D-9444-BE73-C86F1FD5272A}" destId="{E8D3DC9C-25CB-AA43-8848-4F420F6F7522}" srcOrd="2" destOrd="0" presId="urn:microsoft.com/office/officeart/2005/8/layout/default"/>
    <dgm:cxn modelId="{7A0D60C2-5441-7A48-8CE9-F272B1436F63}" type="presParOf" srcId="{AD9DA3F4-D93D-9444-BE73-C86F1FD5272A}" destId="{2C56A6FF-823E-B346-BD85-CF818ADEC049}" srcOrd="3" destOrd="0" presId="urn:microsoft.com/office/officeart/2005/8/layout/default"/>
    <dgm:cxn modelId="{2429EDD0-6B4C-154D-8BD2-6488AA637E04}" type="presParOf" srcId="{AD9DA3F4-D93D-9444-BE73-C86F1FD5272A}" destId="{5C332323-1D9F-0B4C-A38E-59CE0740D501}" srcOrd="4" destOrd="0" presId="urn:microsoft.com/office/officeart/2005/8/layout/default"/>
    <dgm:cxn modelId="{CD54C63F-4233-0644-BABC-AD382590264F}" type="presParOf" srcId="{AD9DA3F4-D93D-9444-BE73-C86F1FD5272A}" destId="{7A0101AC-163E-C343-B72A-D989F2D55B24}" srcOrd="5" destOrd="0" presId="urn:microsoft.com/office/officeart/2005/8/layout/default"/>
    <dgm:cxn modelId="{F8F8BEB0-AC71-D346-A621-C48CB0EA988B}" type="presParOf" srcId="{AD9DA3F4-D93D-9444-BE73-C86F1FD5272A}" destId="{D4609592-25A4-6F49-8FD9-B3418D10A812}" srcOrd="6" destOrd="0" presId="urn:microsoft.com/office/officeart/2005/8/layout/default"/>
    <dgm:cxn modelId="{5177A6EB-A163-8E4D-8990-284ADC2FFD4C}" type="presParOf" srcId="{AD9DA3F4-D93D-9444-BE73-C86F1FD5272A}" destId="{F5F76868-35D9-7A47-BECF-FB285C77FF3D}" srcOrd="7" destOrd="0" presId="urn:microsoft.com/office/officeart/2005/8/layout/default"/>
    <dgm:cxn modelId="{B31254C8-DCB6-1A41-B0C3-799A66B5AA73}" type="presParOf" srcId="{AD9DA3F4-D93D-9444-BE73-C86F1FD5272A}" destId="{DA84282E-1C50-5E4B-BA99-9DB679745AB7}" srcOrd="8" destOrd="0" presId="urn:microsoft.com/office/officeart/2005/8/layout/default"/>
    <dgm:cxn modelId="{B4C5CABA-DB33-3D44-ABCD-152C8A131719}" type="presParOf" srcId="{AD9DA3F4-D93D-9444-BE73-C86F1FD5272A}" destId="{AB23A7E6-DD31-7944-B929-2D18EBED51B7}" srcOrd="9" destOrd="0" presId="urn:microsoft.com/office/officeart/2005/8/layout/default"/>
    <dgm:cxn modelId="{ECA9574E-1914-7645-B05F-AD2267B1C149}" type="presParOf" srcId="{AD9DA3F4-D93D-9444-BE73-C86F1FD5272A}" destId="{9EC47C48-6B3E-1444-BEFD-EA041F445457}" srcOrd="10" destOrd="0" presId="urn:microsoft.com/office/officeart/2005/8/layout/default"/>
    <dgm:cxn modelId="{2DD68D3E-37D6-234F-9805-CDE4C8B99D51}" type="presParOf" srcId="{AD9DA3F4-D93D-9444-BE73-C86F1FD5272A}" destId="{483ACA00-3D10-9F4D-B5E4-88783752FCFC}" srcOrd="11" destOrd="0" presId="urn:microsoft.com/office/officeart/2005/8/layout/default"/>
    <dgm:cxn modelId="{421779E1-70BC-DE4B-9AFA-34A0E1160FB2}" type="presParOf" srcId="{AD9DA3F4-D93D-9444-BE73-C86F1FD5272A}" destId="{32D36C18-7571-354F-A75A-39BF73AB83BC}"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617DF96-054A-4AB1-9C4F-DBFACFACF306}"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3EB2F77D-77B6-4A0B-A8E2-2906D55D5FC7}">
      <dgm:prSet custT="1"/>
      <dgm:spPr/>
      <dgm:t>
        <a:bodyPr/>
        <a:lstStyle/>
        <a:p>
          <a:r>
            <a:rPr lang="en-GB" sz="2000" dirty="0"/>
            <a:t>Schools must comply with the Equality Act and Public Sector Equality Duty</a:t>
          </a:r>
          <a:endParaRPr lang="en-US" sz="2000" dirty="0"/>
        </a:p>
      </dgm:t>
    </dgm:pt>
    <dgm:pt modelId="{4EEDF9C5-10D6-496A-A8B3-83C97AD8B5EC}" type="parTrans" cxnId="{7DDCD004-BF03-4E59-AEAA-C59246BA3D80}">
      <dgm:prSet/>
      <dgm:spPr/>
      <dgm:t>
        <a:bodyPr/>
        <a:lstStyle/>
        <a:p>
          <a:endParaRPr lang="en-US"/>
        </a:p>
      </dgm:t>
    </dgm:pt>
    <dgm:pt modelId="{99F7FCFA-8AB7-40A8-934F-33EEF4533F73}" type="sibTrans" cxnId="{7DDCD004-BF03-4E59-AEAA-C59246BA3D80}">
      <dgm:prSet/>
      <dgm:spPr/>
      <dgm:t>
        <a:bodyPr/>
        <a:lstStyle/>
        <a:p>
          <a:endParaRPr lang="en-US"/>
        </a:p>
      </dgm:t>
    </dgm:pt>
    <dgm:pt modelId="{8D728478-8148-422A-9DFB-2CC1156464A2}">
      <dgm:prSet custT="1"/>
      <dgm:spPr/>
      <dgm:t>
        <a:bodyPr/>
        <a:lstStyle/>
        <a:p>
          <a:r>
            <a:rPr lang="en-GB" sz="2000" dirty="0"/>
            <a:t>Must ensure topics are taught in a way that does not discriminate against pupils or amount to harassment</a:t>
          </a:r>
          <a:endParaRPr lang="en-US" sz="2000" dirty="0"/>
        </a:p>
      </dgm:t>
    </dgm:pt>
    <dgm:pt modelId="{B751C85D-C5D3-42E8-98E9-8A5D8EAE9AF0}" type="parTrans" cxnId="{76947B1D-56F6-4F16-9D8B-265B7DA371D5}">
      <dgm:prSet/>
      <dgm:spPr/>
      <dgm:t>
        <a:bodyPr/>
        <a:lstStyle/>
        <a:p>
          <a:endParaRPr lang="en-US"/>
        </a:p>
      </dgm:t>
    </dgm:pt>
    <dgm:pt modelId="{D6B23C34-30D3-45D2-A190-F007AD7CB9F4}" type="sibTrans" cxnId="{76947B1D-56F6-4F16-9D8B-265B7DA371D5}">
      <dgm:prSet/>
      <dgm:spPr/>
      <dgm:t>
        <a:bodyPr/>
        <a:lstStyle/>
        <a:p>
          <a:endParaRPr lang="en-US"/>
        </a:p>
      </dgm:t>
    </dgm:pt>
    <dgm:pt modelId="{3172ECC7-C392-4112-A285-D15DFA8AF146}">
      <dgm:prSet custT="1"/>
      <dgm:spPr/>
      <dgm:t>
        <a:bodyPr/>
        <a:lstStyle/>
        <a:p>
          <a:r>
            <a:rPr lang="en-GB" sz="2000" dirty="0"/>
            <a:t>Pupils should learn about equality and the protected characteristics.</a:t>
          </a:r>
          <a:endParaRPr lang="en-US" sz="1600" dirty="0"/>
        </a:p>
      </dgm:t>
    </dgm:pt>
    <dgm:pt modelId="{0465E59F-28AA-4045-A9DF-72682163CC2C}" type="parTrans" cxnId="{4DED8899-1BF5-4C00-ABC7-6C99CF11765B}">
      <dgm:prSet/>
      <dgm:spPr/>
      <dgm:t>
        <a:bodyPr/>
        <a:lstStyle/>
        <a:p>
          <a:endParaRPr lang="en-US"/>
        </a:p>
      </dgm:t>
    </dgm:pt>
    <dgm:pt modelId="{2F854210-E05E-4F5D-B207-6EF0B82065A6}" type="sibTrans" cxnId="{4DED8899-1BF5-4C00-ABC7-6C99CF11765B}">
      <dgm:prSet/>
      <dgm:spPr/>
      <dgm:t>
        <a:bodyPr/>
        <a:lstStyle/>
        <a:p>
          <a:endParaRPr lang="en-US"/>
        </a:p>
      </dgm:t>
    </dgm:pt>
    <dgm:pt modelId="{05C53B46-7F3B-48D5-9719-073C601A80C6}" type="pres">
      <dgm:prSet presAssocID="{0617DF96-054A-4AB1-9C4F-DBFACFACF306}" presName="root" presStyleCnt="0">
        <dgm:presLayoutVars>
          <dgm:dir/>
          <dgm:resizeHandles val="exact"/>
        </dgm:presLayoutVars>
      </dgm:prSet>
      <dgm:spPr/>
    </dgm:pt>
    <dgm:pt modelId="{FD5BB6CC-B82F-4B8B-9300-17C18DC134FC}" type="pres">
      <dgm:prSet presAssocID="{3EB2F77D-77B6-4A0B-A8E2-2906D55D5FC7}" presName="compNode" presStyleCnt="0"/>
      <dgm:spPr/>
    </dgm:pt>
    <dgm:pt modelId="{F7E92FB6-368D-4B2E-AFCB-B7394CFA35AD}" type="pres">
      <dgm:prSet presAssocID="{3EB2F77D-77B6-4A0B-A8E2-2906D55D5FC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67950DA1-DFC4-4FBA-B795-51BEA7438F49}" type="pres">
      <dgm:prSet presAssocID="{3EB2F77D-77B6-4A0B-A8E2-2906D55D5FC7}" presName="spaceRect" presStyleCnt="0"/>
      <dgm:spPr/>
    </dgm:pt>
    <dgm:pt modelId="{8A91DE45-3F29-4F70-BB19-827C2EE28398}" type="pres">
      <dgm:prSet presAssocID="{3EB2F77D-77B6-4A0B-A8E2-2906D55D5FC7}" presName="textRect" presStyleLbl="revTx" presStyleIdx="0" presStyleCnt="3">
        <dgm:presLayoutVars>
          <dgm:chMax val="1"/>
          <dgm:chPref val="1"/>
        </dgm:presLayoutVars>
      </dgm:prSet>
      <dgm:spPr/>
    </dgm:pt>
    <dgm:pt modelId="{D7BAC63D-B366-4A45-883B-62F8F2E179B4}" type="pres">
      <dgm:prSet presAssocID="{99F7FCFA-8AB7-40A8-934F-33EEF4533F73}" presName="sibTrans" presStyleCnt="0"/>
      <dgm:spPr/>
    </dgm:pt>
    <dgm:pt modelId="{D18274AF-4A79-4F22-8136-97A49D26444E}" type="pres">
      <dgm:prSet presAssocID="{8D728478-8148-422A-9DFB-2CC1156464A2}" presName="compNode" presStyleCnt="0"/>
      <dgm:spPr/>
    </dgm:pt>
    <dgm:pt modelId="{A752EB6A-7CAA-4174-B6BD-3161A621D5CF}" type="pres">
      <dgm:prSet presAssocID="{8D728478-8148-422A-9DFB-2CC1156464A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FC51B350-B056-43ED-89FC-542395916ABB}" type="pres">
      <dgm:prSet presAssocID="{8D728478-8148-422A-9DFB-2CC1156464A2}" presName="spaceRect" presStyleCnt="0"/>
      <dgm:spPr/>
    </dgm:pt>
    <dgm:pt modelId="{6C8E08BF-D18E-43BB-9A66-20C957029CEA}" type="pres">
      <dgm:prSet presAssocID="{8D728478-8148-422A-9DFB-2CC1156464A2}" presName="textRect" presStyleLbl="revTx" presStyleIdx="1" presStyleCnt="3">
        <dgm:presLayoutVars>
          <dgm:chMax val="1"/>
          <dgm:chPref val="1"/>
        </dgm:presLayoutVars>
      </dgm:prSet>
      <dgm:spPr/>
    </dgm:pt>
    <dgm:pt modelId="{79C1E151-495D-49A2-9ADD-9BADF493C79B}" type="pres">
      <dgm:prSet presAssocID="{D6B23C34-30D3-45D2-A190-F007AD7CB9F4}" presName="sibTrans" presStyleCnt="0"/>
      <dgm:spPr/>
    </dgm:pt>
    <dgm:pt modelId="{10AE8FB6-74E0-4B9E-B868-910E8130E5E0}" type="pres">
      <dgm:prSet presAssocID="{3172ECC7-C392-4112-A285-D15DFA8AF146}" presName="compNode" presStyleCnt="0"/>
      <dgm:spPr/>
    </dgm:pt>
    <dgm:pt modelId="{B2AC5BB3-3676-4736-AB0F-3631262DD4F2}" type="pres">
      <dgm:prSet presAssocID="{3172ECC7-C392-4112-A285-D15DFA8AF14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B2243F0D-0E36-449C-A0B2-B1893E3A00B4}" type="pres">
      <dgm:prSet presAssocID="{3172ECC7-C392-4112-A285-D15DFA8AF146}" presName="spaceRect" presStyleCnt="0"/>
      <dgm:spPr/>
    </dgm:pt>
    <dgm:pt modelId="{45EEE7B7-0BBC-4FC0-A398-31BEF2F644C0}" type="pres">
      <dgm:prSet presAssocID="{3172ECC7-C392-4112-A285-D15DFA8AF146}" presName="textRect" presStyleLbl="revTx" presStyleIdx="2" presStyleCnt="3">
        <dgm:presLayoutVars>
          <dgm:chMax val="1"/>
          <dgm:chPref val="1"/>
        </dgm:presLayoutVars>
      </dgm:prSet>
      <dgm:spPr/>
    </dgm:pt>
  </dgm:ptLst>
  <dgm:cxnLst>
    <dgm:cxn modelId="{7DDCD004-BF03-4E59-AEAA-C59246BA3D80}" srcId="{0617DF96-054A-4AB1-9C4F-DBFACFACF306}" destId="{3EB2F77D-77B6-4A0B-A8E2-2906D55D5FC7}" srcOrd="0" destOrd="0" parTransId="{4EEDF9C5-10D6-496A-A8B3-83C97AD8B5EC}" sibTransId="{99F7FCFA-8AB7-40A8-934F-33EEF4533F73}"/>
    <dgm:cxn modelId="{0334DE04-277E-4CCE-A756-48655A375071}" type="presOf" srcId="{0617DF96-054A-4AB1-9C4F-DBFACFACF306}" destId="{05C53B46-7F3B-48D5-9719-073C601A80C6}" srcOrd="0" destOrd="0" presId="urn:microsoft.com/office/officeart/2018/2/layout/IconLabelList"/>
    <dgm:cxn modelId="{76947B1D-56F6-4F16-9D8B-265B7DA371D5}" srcId="{0617DF96-054A-4AB1-9C4F-DBFACFACF306}" destId="{8D728478-8148-422A-9DFB-2CC1156464A2}" srcOrd="1" destOrd="0" parTransId="{B751C85D-C5D3-42E8-98E9-8A5D8EAE9AF0}" sibTransId="{D6B23C34-30D3-45D2-A190-F007AD7CB9F4}"/>
    <dgm:cxn modelId="{E6C6A064-2073-4186-9963-F9F1E962B3C0}" type="presOf" srcId="{3172ECC7-C392-4112-A285-D15DFA8AF146}" destId="{45EEE7B7-0BBC-4FC0-A398-31BEF2F644C0}" srcOrd="0" destOrd="0" presId="urn:microsoft.com/office/officeart/2018/2/layout/IconLabelList"/>
    <dgm:cxn modelId="{FBEB2B82-CEAE-4A45-B67B-B387A06852BA}" type="presOf" srcId="{8D728478-8148-422A-9DFB-2CC1156464A2}" destId="{6C8E08BF-D18E-43BB-9A66-20C957029CEA}" srcOrd="0" destOrd="0" presId="urn:microsoft.com/office/officeart/2018/2/layout/IconLabelList"/>
    <dgm:cxn modelId="{4DED8899-1BF5-4C00-ABC7-6C99CF11765B}" srcId="{0617DF96-054A-4AB1-9C4F-DBFACFACF306}" destId="{3172ECC7-C392-4112-A285-D15DFA8AF146}" srcOrd="2" destOrd="0" parTransId="{0465E59F-28AA-4045-A9DF-72682163CC2C}" sibTransId="{2F854210-E05E-4F5D-B207-6EF0B82065A6}"/>
    <dgm:cxn modelId="{E5B9BBD1-3E69-46AB-B92A-6E6A3DC124EF}" type="presOf" srcId="{3EB2F77D-77B6-4A0B-A8E2-2906D55D5FC7}" destId="{8A91DE45-3F29-4F70-BB19-827C2EE28398}" srcOrd="0" destOrd="0" presId="urn:microsoft.com/office/officeart/2018/2/layout/IconLabelList"/>
    <dgm:cxn modelId="{04935254-4947-4DB6-8EBD-E02D5BA0595B}" type="presParOf" srcId="{05C53B46-7F3B-48D5-9719-073C601A80C6}" destId="{FD5BB6CC-B82F-4B8B-9300-17C18DC134FC}" srcOrd="0" destOrd="0" presId="urn:microsoft.com/office/officeart/2018/2/layout/IconLabelList"/>
    <dgm:cxn modelId="{CE261C86-6E5A-412D-B795-BD1837688CE9}" type="presParOf" srcId="{FD5BB6CC-B82F-4B8B-9300-17C18DC134FC}" destId="{F7E92FB6-368D-4B2E-AFCB-B7394CFA35AD}" srcOrd="0" destOrd="0" presId="urn:microsoft.com/office/officeart/2018/2/layout/IconLabelList"/>
    <dgm:cxn modelId="{FD4CEA19-3E1B-4782-A1B8-136697164763}" type="presParOf" srcId="{FD5BB6CC-B82F-4B8B-9300-17C18DC134FC}" destId="{67950DA1-DFC4-4FBA-B795-51BEA7438F49}" srcOrd="1" destOrd="0" presId="urn:microsoft.com/office/officeart/2018/2/layout/IconLabelList"/>
    <dgm:cxn modelId="{90DA7FCE-C7E1-48A6-A23C-B29BD43141CB}" type="presParOf" srcId="{FD5BB6CC-B82F-4B8B-9300-17C18DC134FC}" destId="{8A91DE45-3F29-4F70-BB19-827C2EE28398}" srcOrd="2" destOrd="0" presId="urn:microsoft.com/office/officeart/2018/2/layout/IconLabelList"/>
    <dgm:cxn modelId="{5167C843-EF72-442C-8784-A6D10CFC2C85}" type="presParOf" srcId="{05C53B46-7F3B-48D5-9719-073C601A80C6}" destId="{D7BAC63D-B366-4A45-883B-62F8F2E179B4}" srcOrd="1" destOrd="0" presId="urn:microsoft.com/office/officeart/2018/2/layout/IconLabelList"/>
    <dgm:cxn modelId="{A1F5C526-3116-4F01-8074-E8722234EF2A}" type="presParOf" srcId="{05C53B46-7F3B-48D5-9719-073C601A80C6}" destId="{D18274AF-4A79-4F22-8136-97A49D26444E}" srcOrd="2" destOrd="0" presId="urn:microsoft.com/office/officeart/2018/2/layout/IconLabelList"/>
    <dgm:cxn modelId="{138FE9AD-CA53-4F24-BF22-CCC497AEFC16}" type="presParOf" srcId="{D18274AF-4A79-4F22-8136-97A49D26444E}" destId="{A752EB6A-7CAA-4174-B6BD-3161A621D5CF}" srcOrd="0" destOrd="0" presId="urn:microsoft.com/office/officeart/2018/2/layout/IconLabelList"/>
    <dgm:cxn modelId="{238BF193-82AF-4D3F-B242-789DEE1AEA87}" type="presParOf" srcId="{D18274AF-4A79-4F22-8136-97A49D26444E}" destId="{FC51B350-B056-43ED-89FC-542395916ABB}" srcOrd="1" destOrd="0" presId="urn:microsoft.com/office/officeart/2018/2/layout/IconLabelList"/>
    <dgm:cxn modelId="{972AB0BA-0320-49A3-94EF-4597C02AA93A}" type="presParOf" srcId="{D18274AF-4A79-4F22-8136-97A49D26444E}" destId="{6C8E08BF-D18E-43BB-9A66-20C957029CEA}" srcOrd="2" destOrd="0" presId="urn:microsoft.com/office/officeart/2018/2/layout/IconLabelList"/>
    <dgm:cxn modelId="{DFEE36FA-DAC8-462A-9051-45542DB2166A}" type="presParOf" srcId="{05C53B46-7F3B-48D5-9719-073C601A80C6}" destId="{79C1E151-495D-49A2-9ADD-9BADF493C79B}" srcOrd="3" destOrd="0" presId="urn:microsoft.com/office/officeart/2018/2/layout/IconLabelList"/>
    <dgm:cxn modelId="{1264F94B-6AC6-4A93-B659-FEA9468D9E6F}" type="presParOf" srcId="{05C53B46-7F3B-48D5-9719-073C601A80C6}" destId="{10AE8FB6-74E0-4B9E-B868-910E8130E5E0}" srcOrd="4" destOrd="0" presId="urn:microsoft.com/office/officeart/2018/2/layout/IconLabelList"/>
    <dgm:cxn modelId="{677CBF58-BD3F-4D86-AF25-F94DECA5F054}" type="presParOf" srcId="{10AE8FB6-74E0-4B9E-B868-910E8130E5E0}" destId="{B2AC5BB3-3676-4736-AB0F-3631262DD4F2}" srcOrd="0" destOrd="0" presId="urn:microsoft.com/office/officeart/2018/2/layout/IconLabelList"/>
    <dgm:cxn modelId="{7DA535EB-7CEE-4276-B900-6D982D4F8B8E}" type="presParOf" srcId="{10AE8FB6-74E0-4B9E-B868-910E8130E5E0}" destId="{B2243F0D-0E36-449C-A0B2-B1893E3A00B4}" srcOrd="1" destOrd="0" presId="urn:microsoft.com/office/officeart/2018/2/layout/IconLabelList"/>
    <dgm:cxn modelId="{02370ED8-6151-4E45-B2F3-A132A728B783}" type="presParOf" srcId="{10AE8FB6-74E0-4B9E-B868-910E8130E5E0}" destId="{45EEE7B7-0BBC-4FC0-A398-31BEF2F644C0}"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5A338FD-AEDC-483C-B7EE-B334107255D4}"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US"/>
        </a:p>
      </dgm:t>
    </dgm:pt>
    <dgm:pt modelId="{222B9905-A92D-4065-A76E-96337AC0F1FD}">
      <dgm:prSet custT="1"/>
      <dgm:spPr/>
      <dgm:t>
        <a:bodyPr/>
        <a:lstStyle/>
        <a:p>
          <a:r>
            <a:rPr lang="en-GB" sz="2400" dirty="0">
              <a:latin typeface="Century Gothic" panose="020B0502020202020204" pitchFamily="34" charset="0"/>
            </a:rPr>
            <a:t>Sensitive to the religious background of pupils</a:t>
          </a:r>
          <a:endParaRPr lang="en-US" sz="2400" dirty="0">
            <a:latin typeface="Century Gothic" panose="020B0502020202020204" pitchFamily="34" charset="0"/>
          </a:endParaRPr>
        </a:p>
      </dgm:t>
    </dgm:pt>
    <dgm:pt modelId="{D028B5AE-C869-45FC-8872-B31F4645B1F0}" type="parTrans" cxnId="{710432E8-8D9C-4F12-B16C-F2FD752C7285}">
      <dgm:prSet/>
      <dgm:spPr/>
      <dgm:t>
        <a:bodyPr/>
        <a:lstStyle/>
        <a:p>
          <a:endParaRPr lang="en-US"/>
        </a:p>
      </dgm:t>
    </dgm:pt>
    <dgm:pt modelId="{1AF71632-CB34-49BC-8C04-4235B0439E3A}" type="sibTrans" cxnId="{710432E8-8D9C-4F12-B16C-F2FD752C7285}">
      <dgm:prSet/>
      <dgm:spPr/>
      <dgm:t>
        <a:bodyPr/>
        <a:lstStyle/>
        <a:p>
          <a:endParaRPr lang="en-US"/>
        </a:p>
      </dgm:t>
    </dgm:pt>
    <dgm:pt modelId="{1410A6AC-1720-4936-BAAE-7C107F086056}">
      <dgm:prSet custT="1"/>
      <dgm:spPr/>
      <dgm:t>
        <a:bodyPr/>
        <a:lstStyle/>
        <a:p>
          <a:r>
            <a:rPr lang="en-GB" sz="2400" dirty="0">
              <a:latin typeface="Century Gothic" panose="020B0502020202020204" pitchFamily="34" charset="0"/>
            </a:rPr>
            <a:t>All schools may teach about faith perspectives.</a:t>
          </a:r>
          <a:endParaRPr lang="en-US" sz="2400" dirty="0">
            <a:latin typeface="Century Gothic" panose="020B0502020202020204" pitchFamily="34" charset="0"/>
          </a:endParaRPr>
        </a:p>
      </dgm:t>
    </dgm:pt>
    <dgm:pt modelId="{04145690-24AB-4901-875C-C001752D17B8}" type="parTrans" cxnId="{0BC8D2A9-9A06-4D6D-92E9-C157CBCFFC7A}">
      <dgm:prSet/>
      <dgm:spPr/>
      <dgm:t>
        <a:bodyPr/>
        <a:lstStyle/>
        <a:p>
          <a:endParaRPr lang="en-US"/>
        </a:p>
      </dgm:t>
    </dgm:pt>
    <dgm:pt modelId="{D9549309-3536-4423-A504-3F9D9F1449FA}" type="sibTrans" cxnId="{0BC8D2A9-9A06-4D6D-92E9-C157CBCFFC7A}">
      <dgm:prSet/>
      <dgm:spPr/>
      <dgm:t>
        <a:bodyPr/>
        <a:lstStyle/>
        <a:p>
          <a:endParaRPr lang="en-US"/>
        </a:p>
      </dgm:t>
    </dgm:pt>
    <dgm:pt modelId="{87C78728-D8A0-4623-A0D4-D7D3E1D8CACE}">
      <dgm:prSet custT="1"/>
      <dgm:spPr/>
      <dgm:t>
        <a:bodyPr/>
        <a:lstStyle/>
        <a:p>
          <a:r>
            <a:rPr lang="en-GB" sz="2400" dirty="0">
              <a:latin typeface="Century Gothic" panose="020B0502020202020204" pitchFamily="34" charset="0"/>
            </a:rPr>
            <a:t>Faith schools can teach their distinctive faith perspective on relationships, and balanced debate may take place about issues that are contentious.</a:t>
          </a:r>
          <a:endParaRPr lang="en-US" sz="2400" dirty="0">
            <a:latin typeface="Century Gothic" panose="020B0502020202020204" pitchFamily="34" charset="0"/>
          </a:endParaRPr>
        </a:p>
      </dgm:t>
    </dgm:pt>
    <dgm:pt modelId="{CA462A25-8B6C-45A5-B709-E9E66651804F}" type="parTrans" cxnId="{2BEBBFBF-E0F7-4FED-A0C6-43FC151AF5BA}">
      <dgm:prSet/>
      <dgm:spPr/>
      <dgm:t>
        <a:bodyPr/>
        <a:lstStyle/>
        <a:p>
          <a:endParaRPr lang="en-US"/>
        </a:p>
      </dgm:t>
    </dgm:pt>
    <dgm:pt modelId="{AB01FC70-7F20-4A24-A19D-C8867590D34B}" type="sibTrans" cxnId="{2BEBBFBF-E0F7-4FED-A0C6-43FC151AF5BA}">
      <dgm:prSet/>
      <dgm:spPr/>
      <dgm:t>
        <a:bodyPr/>
        <a:lstStyle/>
        <a:p>
          <a:endParaRPr lang="en-US"/>
        </a:p>
      </dgm:t>
    </dgm:pt>
    <dgm:pt modelId="{06DD4735-7758-4958-AE07-F7429CAE156F}">
      <dgm:prSet custT="1"/>
      <dgm:spPr/>
      <dgm:t>
        <a:bodyPr/>
        <a:lstStyle/>
        <a:p>
          <a:r>
            <a:rPr lang="en-GB" sz="2400" dirty="0">
              <a:latin typeface="Century Gothic" panose="020B0502020202020204" pitchFamily="34" charset="0"/>
            </a:rPr>
            <a:t>Schools must be clear when they are delivering content that reflects religious belief</a:t>
          </a:r>
          <a:endParaRPr lang="en-US" sz="2400" dirty="0">
            <a:latin typeface="Century Gothic" panose="020B0502020202020204" pitchFamily="34" charset="0"/>
          </a:endParaRPr>
        </a:p>
      </dgm:t>
    </dgm:pt>
    <dgm:pt modelId="{D00E8CDC-6844-4254-B9A1-56A520F73C33}" type="parTrans" cxnId="{6C56B257-F7C9-4056-93B9-8EFF511B308E}">
      <dgm:prSet/>
      <dgm:spPr/>
      <dgm:t>
        <a:bodyPr/>
        <a:lstStyle/>
        <a:p>
          <a:endParaRPr lang="en-US"/>
        </a:p>
      </dgm:t>
    </dgm:pt>
    <dgm:pt modelId="{F17B1FF3-EFBA-4E57-AABD-23299687DA7C}" type="sibTrans" cxnId="{6C56B257-F7C9-4056-93B9-8EFF511B308E}">
      <dgm:prSet/>
      <dgm:spPr/>
      <dgm:t>
        <a:bodyPr/>
        <a:lstStyle/>
        <a:p>
          <a:endParaRPr lang="en-US"/>
        </a:p>
      </dgm:t>
    </dgm:pt>
    <dgm:pt modelId="{765ED1B4-E910-4DA4-BC86-57808C4DBE5A}">
      <dgm:prSet custT="1"/>
      <dgm:spPr/>
      <dgm:t>
        <a:bodyPr/>
        <a:lstStyle/>
        <a:p>
          <a:r>
            <a:rPr lang="en-GB" sz="2400" dirty="0">
              <a:latin typeface="Century Gothic" panose="020B0502020202020204" pitchFamily="34" charset="0"/>
            </a:rPr>
            <a:t>Teaching should be accessible for pupils with SEND, who may be more vulnerable </a:t>
          </a:r>
          <a:endParaRPr lang="en-US" sz="2400" dirty="0">
            <a:latin typeface="Century Gothic" panose="020B0502020202020204" pitchFamily="34" charset="0"/>
          </a:endParaRPr>
        </a:p>
      </dgm:t>
    </dgm:pt>
    <dgm:pt modelId="{51FF1EDD-4215-416E-834D-81B5CCE770BE}" type="parTrans" cxnId="{076A9911-FF64-4CC7-ABA1-A6954E242446}">
      <dgm:prSet/>
      <dgm:spPr/>
      <dgm:t>
        <a:bodyPr/>
        <a:lstStyle/>
        <a:p>
          <a:endParaRPr lang="en-US"/>
        </a:p>
      </dgm:t>
    </dgm:pt>
    <dgm:pt modelId="{A8DCCB50-522E-48CA-AB53-A3979B39C651}" type="sibTrans" cxnId="{076A9911-FF64-4CC7-ABA1-A6954E242446}">
      <dgm:prSet/>
      <dgm:spPr/>
      <dgm:t>
        <a:bodyPr/>
        <a:lstStyle/>
        <a:p>
          <a:endParaRPr lang="en-US"/>
        </a:p>
      </dgm:t>
    </dgm:pt>
    <dgm:pt modelId="{ED28D6AE-BC11-144C-8359-14E6B334345F}" type="pres">
      <dgm:prSet presAssocID="{75A338FD-AEDC-483C-B7EE-B334107255D4}" presName="linear" presStyleCnt="0">
        <dgm:presLayoutVars>
          <dgm:animLvl val="lvl"/>
          <dgm:resizeHandles val="exact"/>
        </dgm:presLayoutVars>
      </dgm:prSet>
      <dgm:spPr/>
    </dgm:pt>
    <dgm:pt modelId="{DD017690-B509-0949-B67A-2D22A181F11F}" type="pres">
      <dgm:prSet presAssocID="{222B9905-A92D-4065-A76E-96337AC0F1FD}" presName="parentText" presStyleLbl="node1" presStyleIdx="0" presStyleCnt="5">
        <dgm:presLayoutVars>
          <dgm:chMax val="0"/>
          <dgm:bulletEnabled val="1"/>
        </dgm:presLayoutVars>
      </dgm:prSet>
      <dgm:spPr/>
    </dgm:pt>
    <dgm:pt modelId="{B8361C32-AF28-2440-A743-A73011A91A99}" type="pres">
      <dgm:prSet presAssocID="{1AF71632-CB34-49BC-8C04-4235B0439E3A}" presName="spacer" presStyleCnt="0"/>
      <dgm:spPr/>
    </dgm:pt>
    <dgm:pt modelId="{AE347BF6-FBE5-3F42-BE2E-A3A603C9ADE4}" type="pres">
      <dgm:prSet presAssocID="{1410A6AC-1720-4936-BAAE-7C107F086056}" presName="parentText" presStyleLbl="node1" presStyleIdx="1" presStyleCnt="5">
        <dgm:presLayoutVars>
          <dgm:chMax val="0"/>
          <dgm:bulletEnabled val="1"/>
        </dgm:presLayoutVars>
      </dgm:prSet>
      <dgm:spPr/>
    </dgm:pt>
    <dgm:pt modelId="{4D7C9760-3B91-5D4D-8339-0A5924BD7803}" type="pres">
      <dgm:prSet presAssocID="{D9549309-3536-4423-A504-3F9D9F1449FA}" presName="spacer" presStyleCnt="0"/>
      <dgm:spPr/>
    </dgm:pt>
    <dgm:pt modelId="{F1160D8B-515A-9343-995C-464B35D1166A}" type="pres">
      <dgm:prSet presAssocID="{87C78728-D8A0-4623-A0D4-D7D3E1D8CACE}" presName="parentText" presStyleLbl="node1" presStyleIdx="2" presStyleCnt="5">
        <dgm:presLayoutVars>
          <dgm:chMax val="0"/>
          <dgm:bulletEnabled val="1"/>
        </dgm:presLayoutVars>
      </dgm:prSet>
      <dgm:spPr/>
    </dgm:pt>
    <dgm:pt modelId="{755D60D6-6760-6341-B80A-DED5CAFB937D}" type="pres">
      <dgm:prSet presAssocID="{AB01FC70-7F20-4A24-A19D-C8867590D34B}" presName="spacer" presStyleCnt="0"/>
      <dgm:spPr/>
    </dgm:pt>
    <dgm:pt modelId="{09E4A133-7F55-874D-9C99-3248107B991A}" type="pres">
      <dgm:prSet presAssocID="{06DD4735-7758-4958-AE07-F7429CAE156F}" presName="parentText" presStyleLbl="node1" presStyleIdx="3" presStyleCnt="5">
        <dgm:presLayoutVars>
          <dgm:chMax val="0"/>
          <dgm:bulletEnabled val="1"/>
        </dgm:presLayoutVars>
      </dgm:prSet>
      <dgm:spPr/>
    </dgm:pt>
    <dgm:pt modelId="{D799BE8D-9961-3C46-928D-FBEB9704CEA1}" type="pres">
      <dgm:prSet presAssocID="{F17B1FF3-EFBA-4E57-AABD-23299687DA7C}" presName="spacer" presStyleCnt="0"/>
      <dgm:spPr/>
    </dgm:pt>
    <dgm:pt modelId="{FA9FB535-2D3F-4B43-9C02-0E8C14AEF72D}" type="pres">
      <dgm:prSet presAssocID="{765ED1B4-E910-4DA4-BC86-57808C4DBE5A}" presName="parentText" presStyleLbl="node1" presStyleIdx="4" presStyleCnt="5">
        <dgm:presLayoutVars>
          <dgm:chMax val="0"/>
          <dgm:bulletEnabled val="1"/>
        </dgm:presLayoutVars>
      </dgm:prSet>
      <dgm:spPr/>
    </dgm:pt>
  </dgm:ptLst>
  <dgm:cxnLst>
    <dgm:cxn modelId="{A1C0FC0E-02C5-2141-9D11-A2326BF9982A}" type="presOf" srcId="{87C78728-D8A0-4623-A0D4-D7D3E1D8CACE}" destId="{F1160D8B-515A-9343-995C-464B35D1166A}" srcOrd="0" destOrd="0" presId="urn:microsoft.com/office/officeart/2005/8/layout/vList2"/>
    <dgm:cxn modelId="{076A9911-FF64-4CC7-ABA1-A6954E242446}" srcId="{75A338FD-AEDC-483C-B7EE-B334107255D4}" destId="{765ED1B4-E910-4DA4-BC86-57808C4DBE5A}" srcOrd="4" destOrd="0" parTransId="{51FF1EDD-4215-416E-834D-81B5CCE770BE}" sibTransId="{A8DCCB50-522E-48CA-AB53-A3979B39C651}"/>
    <dgm:cxn modelId="{402DA913-2C4E-CD4C-9309-E815E360C8BB}" type="presOf" srcId="{75A338FD-AEDC-483C-B7EE-B334107255D4}" destId="{ED28D6AE-BC11-144C-8359-14E6B334345F}" srcOrd="0" destOrd="0" presId="urn:microsoft.com/office/officeart/2005/8/layout/vList2"/>
    <dgm:cxn modelId="{98097A6F-F705-484B-B024-17B33998116A}" type="presOf" srcId="{1410A6AC-1720-4936-BAAE-7C107F086056}" destId="{AE347BF6-FBE5-3F42-BE2E-A3A603C9ADE4}" srcOrd="0" destOrd="0" presId="urn:microsoft.com/office/officeart/2005/8/layout/vList2"/>
    <dgm:cxn modelId="{6C56B257-F7C9-4056-93B9-8EFF511B308E}" srcId="{75A338FD-AEDC-483C-B7EE-B334107255D4}" destId="{06DD4735-7758-4958-AE07-F7429CAE156F}" srcOrd="3" destOrd="0" parTransId="{D00E8CDC-6844-4254-B9A1-56A520F73C33}" sibTransId="{F17B1FF3-EFBA-4E57-AABD-23299687DA7C}"/>
    <dgm:cxn modelId="{0BC8D2A9-9A06-4D6D-92E9-C157CBCFFC7A}" srcId="{75A338FD-AEDC-483C-B7EE-B334107255D4}" destId="{1410A6AC-1720-4936-BAAE-7C107F086056}" srcOrd="1" destOrd="0" parTransId="{04145690-24AB-4901-875C-C001752D17B8}" sibTransId="{D9549309-3536-4423-A504-3F9D9F1449FA}"/>
    <dgm:cxn modelId="{2BEBBFBF-E0F7-4FED-A0C6-43FC151AF5BA}" srcId="{75A338FD-AEDC-483C-B7EE-B334107255D4}" destId="{87C78728-D8A0-4623-A0D4-D7D3E1D8CACE}" srcOrd="2" destOrd="0" parTransId="{CA462A25-8B6C-45A5-B709-E9E66651804F}" sibTransId="{AB01FC70-7F20-4A24-A19D-C8867590D34B}"/>
    <dgm:cxn modelId="{4C4561C3-556D-9448-A567-95B048215044}" type="presOf" srcId="{06DD4735-7758-4958-AE07-F7429CAE156F}" destId="{09E4A133-7F55-874D-9C99-3248107B991A}" srcOrd="0" destOrd="0" presId="urn:microsoft.com/office/officeart/2005/8/layout/vList2"/>
    <dgm:cxn modelId="{CD2DABD9-D3EC-C440-B18B-864920814903}" type="presOf" srcId="{765ED1B4-E910-4DA4-BC86-57808C4DBE5A}" destId="{FA9FB535-2D3F-4B43-9C02-0E8C14AEF72D}" srcOrd="0" destOrd="0" presId="urn:microsoft.com/office/officeart/2005/8/layout/vList2"/>
    <dgm:cxn modelId="{710432E8-8D9C-4F12-B16C-F2FD752C7285}" srcId="{75A338FD-AEDC-483C-B7EE-B334107255D4}" destId="{222B9905-A92D-4065-A76E-96337AC0F1FD}" srcOrd="0" destOrd="0" parTransId="{D028B5AE-C869-45FC-8872-B31F4645B1F0}" sibTransId="{1AF71632-CB34-49BC-8C04-4235B0439E3A}"/>
    <dgm:cxn modelId="{5A9B03F6-4E4E-3149-9275-7C03655FF1A6}" type="presOf" srcId="{222B9905-A92D-4065-A76E-96337AC0F1FD}" destId="{DD017690-B509-0949-B67A-2D22A181F11F}" srcOrd="0" destOrd="0" presId="urn:microsoft.com/office/officeart/2005/8/layout/vList2"/>
    <dgm:cxn modelId="{87499E16-47C8-9045-87DB-F55BB49A48B2}" type="presParOf" srcId="{ED28D6AE-BC11-144C-8359-14E6B334345F}" destId="{DD017690-B509-0949-B67A-2D22A181F11F}" srcOrd="0" destOrd="0" presId="urn:microsoft.com/office/officeart/2005/8/layout/vList2"/>
    <dgm:cxn modelId="{6D36B6CA-D10C-4E4D-B0C0-137B068A84BE}" type="presParOf" srcId="{ED28D6AE-BC11-144C-8359-14E6B334345F}" destId="{B8361C32-AF28-2440-A743-A73011A91A99}" srcOrd="1" destOrd="0" presId="urn:microsoft.com/office/officeart/2005/8/layout/vList2"/>
    <dgm:cxn modelId="{0BA7EC2D-5392-1F4D-84AC-89B273CD61EB}" type="presParOf" srcId="{ED28D6AE-BC11-144C-8359-14E6B334345F}" destId="{AE347BF6-FBE5-3F42-BE2E-A3A603C9ADE4}" srcOrd="2" destOrd="0" presId="urn:microsoft.com/office/officeart/2005/8/layout/vList2"/>
    <dgm:cxn modelId="{351F7382-C316-7E49-BBE4-8CAD34FD4CBE}" type="presParOf" srcId="{ED28D6AE-BC11-144C-8359-14E6B334345F}" destId="{4D7C9760-3B91-5D4D-8339-0A5924BD7803}" srcOrd="3" destOrd="0" presId="urn:microsoft.com/office/officeart/2005/8/layout/vList2"/>
    <dgm:cxn modelId="{0D23BEFA-E025-0548-B32F-C58789D8ADD7}" type="presParOf" srcId="{ED28D6AE-BC11-144C-8359-14E6B334345F}" destId="{F1160D8B-515A-9343-995C-464B35D1166A}" srcOrd="4" destOrd="0" presId="urn:microsoft.com/office/officeart/2005/8/layout/vList2"/>
    <dgm:cxn modelId="{BF3683E6-1727-FB47-BAF0-5C484B981A62}" type="presParOf" srcId="{ED28D6AE-BC11-144C-8359-14E6B334345F}" destId="{755D60D6-6760-6341-B80A-DED5CAFB937D}" srcOrd="5" destOrd="0" presId="urn:microsoft.com/office/officeart/2005/8/layout/vList2"/>
    <dgm:cxn modelId="{98E63822-2621-394B-82B0-94BEF3F4849D}" type="presParOf" srcId="{ED28D6AE-BC11-144C-8359-14E6B334345F}" destId="{09E4A133-7F55-874D-9C99-3248107B991A}" srcOrd="6" destOrd="0" presId="urn:microsoft.com/office/officeart/2005/8/layout/vList2"/>
    <dgm:cxn modelId="{EA60E931-C353-344F-A786-7FF0CE9B113F}" type="presParOf" srcId="{ED28D6AE-BC11-144C-8359-14E6B334345F}" destId="{D799BE8D-9961-3C46-928D-FBEB9704CEA1}" srcOrd="7" destOrd="0" presId="urn:microsoft.com/office/officeart/2005/8/layout/vList2"/>
    <dgm:cxn modelId="{3E151DE3-B9C5-CC4E-BA9B-479A457A713D}" type="presParOf" srcId="{ED28D6AE-BC11-144C-8359-14E6B334345F}" destId="{FA9FB535-2D3F-4B43-9C02-0E8C14AEF72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0C2188-133E-C14A-9F04-03BE06D50379}">
      <dsp:nvSpPr>
        <dsp:cNvPr id="0" name=""/>
        <dsp:cNvSpPr/>
      </dsp:nvSpPr>
      <dsp:spPr>
        <a:xfrm>
          <a:off x="0" y="74920"/>
          <a:ext cx="11137900" cy="527670"/>
        </a:xfrm>
        <a:prstGeom prst="roundRect">
          <a:avLst/>
        </a:prstGeom>
        <a:solidFill>
          <a:schemeClr val="accent2">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Pro-actively engage</a:t>
          </a:r>
          <a:endParaRPr lang="en-US" sz="2200" kern="1200"/>
        </a:p>
      </dsp:txBody>
      <dsp:txXfrm>
        <a:off x="25759" y="100679"/>
        <a:ext cx="11086382" cy="476152"/>
      </dsp:txXfrm>
    </dsp:sp>
    <dsp:sp modelId="{87E996C0-E821-8F43-860D-3955B1733486}">
      <dsp:nvSpPr>
        <dsp:cNvPr id="0" name=""/>
        <dsp:cNvSpPr/>
      </dsp:nvSpPr>
      <dsp:spPr>
        <a:xfrm>
          <a:off x="0" y="665950"/>
          <a:ext cx="11137900" cy="527670"/>
        </a:xfrm>
        <a:prstGeom prst="roundRect">
          <a:avLst/>
        </a:prstGeom>
        <a:solidFill>
          <a:schemeClr val="accent2">
            <a:alpha val="90000"/>
            <a:hueOff val="0"/>
            <a:satOff val="0"/>
            <a:lumOff val="0"/>
            <a:alphaOff val="-8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Must consult when developing/reviewing policy</a:t>
          </a:r>
          <a:endParaRPr lang="en-US" sz="2200" kern="1200"/>
        </a:p>
      </dsp:txBody>
      <dsp:txXfrm>
        <a:off x="25759" y="691709"/>
        <a:ext cx="11086382" cy="476152"/>
      </dsp:txXfrm>
    </dsp:sp>
    <dsp:sp modelId="{2DEA0C2B-4570-E349-AA01-E51E44AEF923}">
      <dsp:nvSpPr>
        <dsp:cNvPr id="0" name=""/>
        <dsp:cNvSpPr/>
      </dsp:nvSpPr>
      <dsp:spPr>
        <a:xfrm>
          <a:off x="0" y="1256980"/>
          <a:ext cx="11137900" cy="527670"/>
        </a:xfrm>
        <a:prstGeom prst="roundRect">
          <a:avLst/>
        </a:prstGeom>
        <a:solidFill>
          <a:schemeClr val="accent2">
            <a:alpha val="90000"/>
            <a:hueOff val="0"/>
            <a:satOff val="0"/>
            <a:lumOff val="0"/>
            <a:alphaOff val="-16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Make sure they are aware of what is taught</a:t>
          </a:r>
          <a:endParaRPr lang="en-US" sz="2200" kern="1200"/>
        </a:p>
      </dsp:txBody>
      <dsp:txXfrm>
        <a:off x="25759" y="1282739"/>
        <a:ext cx="11086382" cy="476152"/>
      </dsp:txXfrm>
    </dsp:sp>
    <dsp:sp modelId="{F6C29FB9-543B-2848-A9CD-AC50830282F4}">
      <dsp:nvSpPr>
        <dsp:cNvPr id="0" name=""/>
        <dsp:cNvSpPr/>
      </dsp:nvSpPr>
      <dsp:spPr>
        <a:xfrm>
          <a:off x="0" y="1848010"/>
          <a:ext cx="11137900" cy="527670"/>
        </a:xfrm>
        <a:prstGeom prst="roundRect">
          <a:avLst/>
        </a:prstGeom>
        <a:solidFill>
          <a:schemeClr val="accent2">
            <a:alpha val="90000"/>
            <a:hueOff val="0"/>
            <a:satOff val="0"/>
            <a:lumOff val="0"/>
            <a:alphaOff val="-24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Show a representative sample of resources (all materials on request)</a:t>
          </a:r>
          <a:endParaRPr lang="en-US" sz="2200" kern="1200"/>
        </a:p>
      </dsp:txBody>
      <dsp:txXfrm>
        <a:off x="25759" y="1873769"/>
        <a:ext cx="11086382" cy="476152"/>
      </dsp:txXfrm>
    </dsp:sp>
    <dsp:sp modelId="{ED0F7059-5DB6-354F-A28B-AC555047CC03}">
      <dsp:nvSpPr>
        <dsp:cNvPr id="0" name=""/>
        <dsp:cNvSpPr/>
      </dsp:nvSpPr>
      <dsp:spPr>
        <a:xfrm>
          <a:off x="0" y="2439040"/>
          <a:ext cx="11137900" cy="527670"/>
        </a:xfrm>
        <a:prstGeom prst="roundRect">
          <a:avLst/>
        </a:prstGeom>
        <a:solidFill>
          <a:schemeClr val="accent2">
            <a:alpha val="90000"/>
            <a:hueOff val="0"/>
            <a:satOff val="0"/>
            <a:lumOff val="0"/>
            <a:alphaOff val="-32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Parents cannot veto curriculum content</a:t>
          </a:r>
          <a:endParaRPr lang="en-US" sz="2200" kern="1200"/>
        </a:p>
      </dsp:txBody>
      <dsp:txXfrm>
        <a:off x="25759" y="2464799"/>
        <a:ext cx="11086382" cy="476152"/>
      </dsp:txXfrm>
    </dsp:sp>
    <dsp:sp modelId="{DD206788-32C4-2845-A554-3A041591BE8D}">
      <dsp:nvSpPr>
        <dsp:cNvPr id="0" name=""/>
        <dsp:cNvSpPr/>
      </dsp:nvSpPr>
      <dsp:spPr>
        <a:xfrm>
          <a:off x="0" y="3030070"/>
          <a:ext cx="11137900" cy="527670"/>
        </a:xfrm>
        <a:prstGeom prst="roundRect">
          <a:avLst/>
        </a:prstGeom>
        <a:solidFill>
          <a:schemeClr val="accent2">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Do not enter into contracts that prevent the sharing of materials</a:t>
          </a:r>
          <a:endParaRPr lang="en-US" sz="2200" kern="1200"/>
        </a:p>
      </dsp:txBody>
      <dsp:txXfrm>
        <a:off x="25759" y="3055829"/>
        <a:ext cx="11086382" cy="476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C2A00-B3D7-F84C-9EEA-72DC99996167}">
      <dsp:nvSpPr>
        <dsp:cNvPr id="0" name=""/>
        <dsp:cNvSpPr/>
      </dsp:nvSpPr>
      <dsp:spPr>
        <a:xfrm>
          <a:off x="0" y="1280"/>
          <a:ext cx="11290300" cy="700621"/>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Speak with parent (and child if appropriate), explore reasons, share importance.</a:t>
          </a:r>
          <a:endParaRPr lang="en-US" sz="2000" kern="1200" dirty="0"/>
        </a:p>
      </dsp:txBody>
      <dsp:txXfrm>
        <a:off x="34201" y="35481"/>
        <a:ext cx="11221898" cy="632219"/>
      </dsp:txXfrm>
    </dsp:sp>
    <dsp:sp modelId="{28394865-501B-A344-9D7B-7502AB1C36F4}">
      <dsp:nvSpPr>
        <dsp:cNvPr id="0" name=""/>
        <dsp:cNvSpPr/>
      </dsp:nvSpPr>
      <dsp:spPr>
        <a:xfrm>
          <a:off x="0" y="714599"/>
          <a:ext cx="11290300" cy="700621"/>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In primary, requests are automatically granted unless delivered as part of Science.</a:t>
          </a:r>
          <a:endParaRPr lang="en-US" sz="2000" kern="1200" dirty="0"/>
        </a:p>
      </dsp:txBody>
      <dsp:txXfrm>
        <a:off x="34201" y="748800"/>
        <a:ext cx="11221898" cy="632219"/>
      </dsp:txXfrm>
    </dsp:sp>
    <dsp:sp modelId="{DE152964-6ABD-4649-8889-D7E8A3D3D24E}">
      <dsp:nvSpPr>
        <dsp:cNvPr id="0" name=""/>
        <dsp:cNvSpPr/>
      </dsp:nvSpPr>
      <dsp:spPr>
        <a:xfrm>
          <a:off x="0" y="1427919"/>
          <a:ext cx="11290300" cy="700621"/>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In secondary, head teacher can refuse request in exceptional circumstances, e.g. safeguarding.</a:t>
          </a:r>
          <a:endParaRPr lang="en-US" sz="2000" kern="1200" dirty="0"/>
        </a:p>
      </dsp:txBody>
      <dsp:txXfrm>
        <a:off x="34201" y="1462120"/>
        <a:ext cx="11221898" cy="632219"/>
      </dsp:txXfrm>
    </dsp:sp>
    <dsp:sp modelId="{1A87CBC8-2B7B-0847-B820-04C496EF4373}">
      <dsp:nvSpPr>
        <dsp:cNvPr id="0" name=""/>
        <dsp:cNvSpPr/>
      </dsp:nvSpPr>
      <dsp:spPr>
        <a:xfrm>
          <a:off x="0" y="2141239"/>
          <a:ext cx="11290300" cy="700621"/>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From 3 terms before the pupil turns 16, a pupil can choose to opt back in even if parent has requested withdrawal.  </a:t>
          </a:r>
          <a:r>
            <a:rPr lang="en-GB" sz="2000" b="1" kern="1200" dirty="0"/>
            <a:t>Schools should ensure that pupils know they have this option.</a:t>
          </a:r>
          <a:endParaRPr lang="en-US" sz="2000" kern="1200" dirty="0"/>
        </a:p>
      </dsp:txBody>
      <dsp:txXfrm>
        <a:off x="34201" y="2175440"/>
        <a:ext cx="11221898" cy="632219"/>
      </dsp:txXfrm>
    </dsp:sp>
    <dsp:sp modelId="{C7B949D4-2833-6947-AD49-E38A7C128FE0}">
      <dsp:nvSpPr>
        <dsp:cNvPr id="0" name=""/>
        <dsp:cNvSpPr/>
      </dsp:nvSpPr>
      <dsp:spPr>
        <a:xfrm>
          <a:off x="0" y="2854559"/>
          <a:ext cx="11290300" cy="700621"/>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Schools must provide appropriate, purposeful education to those withdrawn.</a:t>
          </a:r>
          <a:endParaRPr lang="en-US" sz="2000" kern="1200" dirty="0"/>
        </a:p>
      </dsp:txBody>
      <dsp:txXfrm>
        <a:off x="34201" y="2888760"/>
        <a:ext cx="11221898" cy="6322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DD66E-7BE8-094F-955E-0658F6D3522D}">
      <dsp:nvSpPr>
        <dsp:cNvPr id="0" name=""/>
        <dsp:cNvSpPr/>
      </dsp:nvSpPr>
      <dsp:spPr>
        <a:xfrm>
          <a:off x="3240" y="3067520"/>
          <a:ext cx="2313882" cy="1469315"/>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A5FA0AC-E010-454A-9224-FBC016B454B0}">
      <dsp:nvSpPr>
        <dsp:cNvPr id="0" name=""/>
        <dsp:cNvSpPr/>
      </dsp:nvSpPr>
      <dsp:spPr>
        <a:xfrm>
          <a:off x="260338" y="3311763"/>
          <a:ext cx="2313882" cy="1469315"/>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 line with pupil needs</a:t>
          </a:r>
        </a:p>
      </dsp:txBody>
      <dsp:txXfrm>
        <a:off x="303373" y="3354798"/>
        <a:ext cx="2227812" cy="1383245"/>
      </dsp:txXfrm>
    </dsp:sp>
    <dsp:sp modelId="{46CAD573-45B3-D348-9E31-CA7281E7C1FC}">
      <dsp:nvSpPr>
        <dsp:cNvPr id="0" name=""/>
        <dsp:cNvSpPr/>
      </dsp:nvSpPr>
      <dsp:spPr>
        <a:xfrm>
          <a:off x="2831319" y="3067520"/>
          <a:ext cx="2313882" cy="1469315"/>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61B3A33-A0F2-CC47-8174-7CF0C3A2F52C}">
      <dsp:nvSpPr>
        <dsp:cNvPr id="0" name=""/>
        <dsp:cNvSpPr/>
      </dsp:nvSpPr>
      <dsp:spPr>
        <a:xfrm>
          <a:off x="3088417" y="3311763"/>
          <a:ext cx="2313882" cy="1469315"/>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Break down skills and knowledge into manageable and well-sequenced units</a:t>
          </a:r>
        </a:p>
      </dsp:txBody>
      <dsp:txXfrm>
        <a:off x="3131452" y="3354798"/>
        <a:ext cx="2227812" cy="1383245"/>
      </dsp:txXfrm>
    </dsp:sp>
    <dsp:sp modelId="{C6229E4A-7B46-8249-A056-7F1A48D97AA9}">
      <dsp:nvSpPr>
        <dsp:cNvPr id="0" name=""/>
        <dsp:cNvSpPr/>
      </dsp:nvSpPr>
      <dsp:spPr>
        <a:xfrm>
          <a:off x="5659399" y="3067520"/>
          <a:ext cx="2313882" cy="1469315"/>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F7DBD76-3195-5B45-85BA-02FD8AFFC66D}">
      <dsp:nvSpPr>
        <dsp:cNvPr id="0" name=""/>
        <dsp:cNvSpPr/>
      </dsp:nvSpPr>
      <dsp:spPr>
        <a:xfrm>
          <a:off x="5916497" y="3311763"/>
          <a:ext cx="2313882" cy="1469315"/>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All pupils are challenged</a:t>
          </a:r>
        </a:p>
      </dsp:txBody>
      <dsp:txXfrm>
        <a:off x="5959532" y="3354798"/>
        <a:ext cx="2227812" cy="1383245"/>
      </dsp:txXfrm>
    </dsp:sp>
    <dsp:sp modelId="{5A2CACC7-C47D-8F4F-9664-7F9EB86149D5}">
      <dsp:nvSpPr>
        <dsp:cNvPr id="0" name=""/>
        <dsp:cNvSpPr/>
      </dsp:nvSpPr>
      <dsp:spPr>
        <a:xfrm>
          <a:off x="8487478" y="3067520"/>
          <a:ext cx="2313882" cy="1469315"/>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5E7385B-FD5F-7F4D-A11A-259A220BB861}">
      <dsp:nvSpPr>
        <dsp:cNvPr id="0" name=""/>
        <dsp:cNvSpPr/>
      </dsp:nvSpPr>
      <dsp:spPr>
        <a:xfrm>
          <a:off x="8744576" y="3311763"/>
          <a:ext cx="2313882" cy="1469315"/>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Cross-curricular – complement, reinforce, and avoid duplication</a:t>
          </a:r>
        </a:p>
      </dsp:txBody>
      <dsp:txXfrm>
        <a:off x="8787611" y="3354798"/>
        <a:ext cx="2227812" cy="13832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155B49-846D-422B-A039-4D0233158E29}">
      <dsp:nvSpPr>
        <dsp:cNvPr id="0" name=""/>
        <dsp:cNvSpPr/>
      </dsp:nvSpPr>
      <dsp:spPr>
        <a:xfrm>
          <a:off x="3880" y="615473"/>
          <a:ext cx="2101118" cy="126067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Century Gothic" panose="020B0502020202020204" pitchFamily="34" charset="0"/>
            </a:rPr>
            <a:t>Subject content – how and when it will be taught</a:t>
          </a:r>
          <a:endParaRPr lang="en-US" sz="1700" kern="1200" dirty="0">
            <a:latin typeface="Century Gothic" panose="020B0502020202020204" pitchFamily="34" charset="0"/>
          </a:endParaRPr>
        </a:p>
      </dsp:txBody>
      <dsp:txXfrm>
        <a:off x="3880" y="615473"/>
        <a:ext cx="2101118" cy="1260670"/>
      </dsp:txXfrm>
    </dsp:sp>
    <dsp:sp modelId="{23B2621B-2155-4665-86B3-4ABEEADEAA73}">
      <dsp:nvSpPr>
        <dsp:cNvPr id="0" name=""/>
        <dsp:cNvSpPr/>
      </dsp:nvSpPr>
      <dsp:spPr>
        <a:xfrm>
          <a:off x="2315110" y="615473"/>
          <a:ext cx="2101118" cy="126067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Century Gothic" panose="020B0502020202020204" pitchFamily="34" charset="0"/>
            </a:rPr>
            <a:t>Who is responsible for teaching (include any external providers)</a:t>
          </a:r>
          <a:endParaRPr lang="en-US" sz="1700" kern="1200" dirty="0">
            <a:latin typeface="Century Gothic" panose="020B0502020202020204" pitchFamily="34" charset="0"/>
          </a:endParaRPr>
        </a:p>
      </dsp:txBody>
      <dsp:txXfrm>
        <a:off x="2315110" y="615473"/>
        <a:ext cx="2101118" cy="1260670"/>
      </dsp:txXfrm>
    </dsp:sp>
    <dsp:sp modelId="{345FEB15-FB44-489C-ABD8-FD2809E897E5}">
      <dsp:nvSpPr>
        <dsp:cNvPr id="0" name=""/>
        <dsp:cNvSpPr/>
      </dsp:nvSpPr>
      <dsp:spPr>
        <a:xfrm>
          <a:off x="4626340" y="615473"/>
          <a:ext cx="2101118" cy="126067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Century Gothic" panose="020B0502020202020204" pitchFamily="34" charset="0"/>
            </a:rPr>
            <a:t>Differentiate between relationships and sex education</a:t>
          </a:r>
          <a:endParaRPr lang="en-US" sz="1700" kern="1200" dirty="0">
            <a:latin typeface="Century Gothic" panose="020B0502020202020204" pitchFamily="34" charset="0"/>
          </a:endParaRPr>
        </a:p>
      </dsp:txBody>
      <dsp:txXfrm>
        <a:off x="4626340" y="615473"/>
        <a:ext cx="2101118" cy="1260670"/>
      </dsp:txXfrm>
    </dsp:sp>
    <dsp:sp modelId="{72B55C52-7B7E-4937-8F08-E55405B8F85E}">
      <dsp:nvSpPr>
        <dsp:cNvPr id="0" name=""/>
        <dsp:cNvSpPr/>
      </dsp:nvSpPr>
      <dsp:spPr>
        <a:xfrm>
          <a:off x="6937570" y="615473"/>
          <a:ext cx="2101118" cy="126067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Century Gothic" panose="020B0502020202020204" pitchFamily="34" charset="0"/>
            </a:rPr>
            <a:t>Parent’s right to request withdrawal from sex education</a:t>
          </a:r>
          <a:endParaRPr lang="en-US" sz="1700" kern="1200" dirty="0">
            <a:latin typeface="Century Gothic" panose="020B0502020202020204" pitchFamily="34" charset="0"/>
          </a:endParaRPr>
        </a:p>
      </dsp:txBody>
      <dsp:txXfrm>
        <a:off x="6937570" y="615473"/>
        <a:ext cx="2101118" cy="1260670"/>
      </dsp:txXfrm>
    </dsp:sp>
    <dsp:sp modelId="{EAFA9565-FA07-438A-89ED-2A95CF36ECA3}">
      <dsp:nvSpPr>
        <dsp:cNvPr id="0" name=""/>
        <dsp:cNvSpPr/>
      </dsp:nvSpPr>
      <dsp:spPr>
        <a:xfrm>
          <a:off x="9248801" y="615473"/>
          <a:ext cx="2101118" cy="126067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latin typeface="Century Gothic" panose="020B0502020202020204" pitchFamily="34" charset="0"/>
            </a:rPr>
            <a:t>Accessibility for SEND and others</a:t>
          </a:r>
          <a:endParaRPr lang="en-US" sz="1700" kern="1200">
            <a:latin typeface="Century Gothic" panose="020B0502020202020204" pitchFamily="34" charset="0"/>
          </a:endParaRPr>
        </a:p>
      </dsp:txBody>
      <dsp:txXfrm>
        <a:off x="9248801" y="615473"/>
        <a:ext cx="2101118" cy="1260670"/>
      </dsp:txXfrm>
    </dsp:sp>
    <dsp:sp modelId="{9E39159E-CFEE-4F5E-A1EE-3407FAEC5ED8}">
      <dsp:nvSpPr>
        <dsp:cNvPr id="0" name=""/>
        <dsp:cNvSpPr/>
      </dsp:nvSpPr>
      <dsp:spPr>
        <a:xfrm>
          <a:off x="3880" y="2086255"/>
          <a:ext cx="2101118" cy="126067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latin typeface="Century Gothic" panose="020B0502020202020204" pitchFamily="34" charset="0"/>
            </a:rPr>
            <a:t>Monitoring and evaluation</a:t>
          </a:r>
          <a:endParaRPr lang="en-US" sz="1700" kern="1200">
            <a:latin typeface="Century Gothic" panose="020B0502020202020204" pitchFamily="34" charset="0"/>
          </a:endParaRPr>
        </a:p>
      </dsp:txBody>
      <dsp:txXfrm>
        <a:off x="3880" y="2086255"/>
        <a:ext cx="2101118" cy="1260670"/>
      </dsp:txXfrm>
    </dsp:sp>
    <dsp:sp modelId="{986C129F-92C6-4D6A-B597-BED363550B7D}">
      <dsp:nvSpPr>
        <dsp:cNvPr id="0" name=""/>
        <dsp:cNvSpPr/>
      </dsp:nvSpPr>
      <dsp:spPr>
        <a:xfrm>
          <a:off x="2315110" y="2086255"/>
          <a:ext cx="2101118" cy="126067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Century Gothic" panose="020B0502020202020204" pitchFamily="34" charset="0"/>
            </a:rPr>
            <a:t>How parents can view materials</a:t>
          </a:r>
          <a:endParaRPr lang="en-US" sz="1700" kern="1200" dirty="0">
            <a:latin typeface="Century Gothic" panose="020B0502020202020204" pitchFamily="34" charset="0"/>
          </a:endParaRPr>
        </a:p>
      </dsp:txBody>
      <dsp:txXfrm>
        <a:off x="2315110" y="2086255"/>
        <a:ext cx="2101118" cy="1260670"/>
      </dsp:txXfrm>
    </dsp:sp>
    <dsp:sp modelId="{5B6D2682-1048-4E7B-B96D-77E58FFDE12D}">
      <dsp:nvSpPr>
        <dsp:cNvPr id="0" name=""/>
        <dsp:cNvSpPr/>
      </dsp:nvSpPr>
      <dsp:spPr>
        <a:xfrm>
          <a:off x="4626340" y="2086255"/>
          <a:ext cx="2101118" cy="126067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latin typeface="Century Gothic" panose="020B0502020202020204" pitchFamily="34" charset="0"/>
            </a:rPr>
            <a:t>How teachers will answer questions on sex education</a:t>
          </a:r>
          <a:endParaRPr lang="en-US" sz="1700" kern="1200">
            <a:latin typeface="Century Gothic" panose="020B0502020202020204" pitchFamily="34" charset="0"/>
          </a:endParaRPr>
        </a:p>
      </dsp:txBody>
      <dsp:txXfrm>
        <a:off x="4626340" y="2086255"/>
        <a:ext cx="2101118" cy="1260670"/>
      </dsp:txXfrm>
    </dsp:sp>
    <dsp:sp modelId="{E2CA4C52-9A7F-4985-993B-CFC0990B4837}">
      <dsp:nvSpPr>
        <dsp:cNvPr id="0" name=""/>
        <dsp:cNvSpPr/>
      </dsp:nvSpPr>
      <dsp:spPr>
        <a:xfrm>
          <a:off x="6937570" y="2086255"/>
          <a:ext cx="2101118" cy="126067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latin typeface="Century Gothic" panose="020B0502020202020204" pitchFamily="34" charset="0"/>
            </a:rPr>
            <a:t>How policy has been produced and approved</a:t>
          </a:r>
          <a:endParaRPr lang="en-US" sz="1700" kern="1200">
            <a:latin typeface="Century Gothic" panose="020B0502020202020204" pitchFamily="34" charset="0"/>
          </a:endParaRPr>
        </a:p>
      </dsp:txBody>
      <dsp:txXfrm>
        <a:off x="6937570" y="2086255"/>
        <a:ext cx="2101118" cy="1260670"/>
      </dsp:txXfrm>
    </dsp:sp>
    <dsp:sp modelId="{764BABB5-7674-453E-8CE6-E75D70DB2C09}">
      <dsp:nvSpPr>
        <dsp:cNvPr id="0" name=""/>
        <dsp:cNvSpPr/>
      </dsp:nvSpPr>
      <dsp:spPr>
        <a:xfrm>
          <a:off x="9248801" y="2086255"/>
          <a:ext cx="2101118" cy="126067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Century Gothic" panose="020B0502020202020204" pitchFamily="34" charset="0"/>
            </a:rPr>
            <a:t>When the policy will be reviewed</a:t>
          </a:r>
          <a:endParaRPr lang="en-US" sz="1700" kern="1200" dirty="0">
            <a:latin typeface="Century Gothic" panose="020B0502020202020204" pitchFamily="34" charset="0"/>
          </a:endParaRPr>
        </a:p>
      </dsp:txBody>
      <dsp:txXfrm>
        <a:off x="9248801" y="2086255"/>
        <a:ext cx="2101118" cy="12606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BB363C-C231-4042-9F20-62EA00E9389D}">
      <dsp:nvSpPr>
        <dsp:cNvPr id="0" name=""/>
        <dsp:cNvSpPr/>
      </dsp:nvSpPr>
      <dsp:spPr>
        <a:xfrm>
          <a:off x="3330" y="459086"/>
          <a:ext cx="2641823" cy="158509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Century Gothic" panose="020B0502020202020204" pitchFamily="34" charset="0"/>
            </a:rPr>
            <a:t>Enabling pupils to make good decisions about their own health and wellbeing</a:t>
          </a:r>
          <a:endParaRPr lang="en-US" sz="1800" kern="1200" dirty="0">
            <a:latin typeface="Century Gothic" panose="020B0502020202020204" pitchFamily="34" charset="0"/>
          </a:endParaRPr>
        </a:p>
      </dsp:txBody>
      <dsp:txXfrm>
        <a:off x="3330" y="459086"/>
        <a:ext cx="2641823" cy="1585093"/>
      </dsp:txXfrm>
    </dsp:sp>
    <dsp:sp modelId="{E8D3DC9C-25CB-AA43-8848-4F420F6F7522}">
      <dsp:nvSpPr>
        <dsp:cNvPr id="0" name=""/>
        <dsp:cNvSpPr/>
      </dsp:nvSpPr>
      <dsp:spPr>
        <a:xfrm>
          <a:off x="2909335" y="459086"/>
          <a:ext cx="2641823" cy="158509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Century Gothic" panose="020B0502020202020204" pitchFamily="34" charset="0"/>
            </a:rPr>
            <a:t>Recognise when things are not right</a:t>
          </a:r>
          <a:endParaRPr lang="en-US" sz="1800" kern="1200">
            <a:latin typeface="Century Gothic" panose="020B0502020202020204" pitchFamily="34" charset="0"/>
          </a:endParaRPr>
        </a:p>
      </dsp:txBody>
      <dsp:txXfrm>
        <a:off x="2909335" y="459086"/>
        <a:ext cx="2641823" cy="1585093"/>
      </dsp:txXfrm>
    </dsp:sp>
    <dsp:sp modelId="{5C332323-1D9F-0B4C-A38E-59CE0740D501}">
      <dsp:nvSpPr>
        <dsp:cNvPr id="0" name=""/>
        <dsp:cNvSpPr/>
      </dsp:nvSpPr>
      <dsp:spPr>
        <a:xfrm>
          <a:off x="5815341" y="459086"/>
          <a:ext cx="2641823" cy="158509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Century Gothic" panose="020B0502020202020204" pitchFamily="34" charset="0"/>
            </a:rPr>
            <a:t>Support pupils to develop strategies for self-regulation, perseverance and determination</a:t>
          </a:r>
          <a:endParaRPr lang="en-US" sz="1800" kern="1200" dirty="0">
            <a:latin typeface="Century Gothic" panose="020B0502020202020204" pitchFamily="34" charset="0"/>
          </a:endParaRPr>
        </a:p>
      </dsp:txBody>
      <dsp:txXfrm>
        <a:off x="5815341" y="459086"/>
        <a:ext cx="2641823" cy="1585093"/>
      </dsp:txXfrm>
    </dsp:sp>
    <dsp:sp modelId="{D4609592-25A4-6F49-8FD9-B3418D10A812}">
      <dsp:nvSpPr>
        <dsp:cNvPr id="0" name=""/>
        <dsp:cNvSpPr/>
      </dsp:nvSpPr>
      <dsp:spPr>
        <a:xfrm>
          <a:off x="8721346" y="459086"/>
          <a:ext cx="2641823" cy="158509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Century Gothic" panose="020B0502020202020204" pitchFamily="34" charset="0"/>
            </a:rPr>
            <a:t>Reduce stigma</a:t>
          </a:r>
          <a:endParaRPr lang="en-US" sz="1800" kern="1200">
            <a:latin typeface="Century Gothic" panose="020B0502020202020204" pitchFamily="34" charset="0"/>
          </a:endParaRPr>
        </a:p>
      </dsp:txBody>
      <dsp:txXfrm>
        <a:off x="8721346" y="459086"/>
        <a:ext cx="2641823" cy="1585093"/>
      </dsp:txXfrm>
    </dsp:sp>
    <dsp:sp modelId="{DA84282E-1C50-5E4B-BA99-9DB679745AB7}">
      <dsp:nvSpPr>
        <dsp:cNvPr id="0" name=""/>
        <dsp:cNvSpPr/>
      </dsp:nvSpPr>
      <dsp:spPr>
        <a:xfrm>
          <a:off x="1456332" y="2308363"/>
          <a:ext cx="2641823" cy="158509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Century Gothic" panose="020B0502020202020204" pitchFamily="34" charset="0"/>
            </a:rPr>
            <a:t>Discourage pejorative use of language</a:t>
          </a:r>
          <a:endParaRPr lang="en-US" sz="1800" kern="1200" dirty="0">
            <a:latin typeface="Century Gothic" panose="020B0502020202020204" pitchFamily="34" charset="0"/>
          </a:endParaRPr>
        </a:p>
      </dsp:txBody>
      <dsp:txXfrm>
        <a:off x="1456332" y="2308363"/>
        <a:ext cx="2641823" cy="1585093"/>
      </dsp:txXfrm>
    </dsp:sp>
    <dsp:sp modelId="{9EC47C48-6B3E-1444-BEFD-EA041F445457}">
      <dsp:nvSpPr>
        <dsp:cNvPr id="0" name=""/>
        <dsp:cNvSpPr/>
      </dsp:nvSpPr>
      <dsp:spPr>
        <a:xfrm>
          <a:off x="4362338" y="2308363"/>
          <a:ext cx="2641823" cy="158509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Century Gothic" panose="020B0502020202020204" pitchFamily="34" charset="0"/>
            </a:rPr>
            <a:t>Promote openness</a:t>
          </a:r>
          <a:endParaRPr lang="en-US" sz="1800" kern="1200" dirty="0">
            <a:latin typeface="Century Gothic" panose="020B0502020202020204" pitchFamily="34" charset="0"/>
          </a:endParaRPr>
        </a:p>
      </dsp:txBody>
      <dsp:txXfrm>
        <a:off x="4362338" y="2308363"/>
        <a:ext cx="2641823" cy="1585093"/>
      </dsp:txXfrm>
    </dsp:sp>
    <dsp:sp modelId="{32D36C18-7571-354F-A75A-39BF73AB83BC}">
      <dsp:nvSpPr>
        <dsp:cNvPr id="0" name=""/>
        <dsp:cNvSpPr/>
      </dsp:nvSpPr>
      <dsp:spPr>
        <a:xfrm>
          <a:off x="7268343" y="2308363"/>
          <a:ext cx="2641823" cy="158509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Century Gothic" panose="020B0502020202020204" pitchFamily="34" charset="0"/>
            </a:rPr>
            <a:t>Complement teaching about menstruation with sensitive arrangements for managing periods</a:t>
          </a:r>
          <a:endParaRPr lang="en-US" sz="1800" kern="1200" dirty="0">
            <a:latin typeface="Century Gothic" panose="020B0502020202020204" pitchFamily="34" charset="0"/>
          </a:endParaRPr>
        </a:p>
      </dsp:txBody>
      <dsp:txXfrm>
        <a:off x="7268343" y="2308363"/>
        <a:ext cx="2641823" cy="15850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92FB6-368D-4B2E-AFCB-B7394CFA35AD}">
      <dsp:nvSpPr>
        <dsp:cNvPr id="0" name=""/>
        <dsp:cNvSpPr/>
      </dsp:nvSpPr>
      <dsp:spPr>
        <a:xfrm>
          <a:off x="1049146" y="647113"/>
          <a:ext cx="1477286" cy="14772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A91DE45-3F29-4F70-BB19-827C2EE28398}">
      <dsp:nvSpPr>
        <dsp:cNvPr id="0" name=""/>
        <dsp:cNvSpPr/>
      </dsp:nvSpPr>
      <dsp:spPr>
        <a:xfrm>
          <a:off x="146360" y="2583242"/>
          <a:ext cx="3282859" cy="1122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GB" sz="2000" kern="1200" dirty="0"/>
            <a:t>Schools must comply with the Equality Act and Public Sector Equality Duty</a:t>
          </a:r>
          <a:endParaRPr lang="en-US" sz="2000" kern="1200" dirty="0"/>
        </a:p>
      </dsp:txBody>
      <dsp:txXfrm>
        <a:off x="146360" y="2583242"/>
        <a:ext cx="3282859" cy="1122187"/>
      </dsp:txXfrm>
    </dsp:sp>
    <dsp:sp modelId="{A752EB6A-7CAA-4174-B6BD-3161A621D5CF}">
      <dsp:nvSpPr>
        <dsp:cNvPr id="0" name=""/>
        <dsp:cNvSpPr/>
      </dsp:nvSpPr>
      <dsp:spPr>
        <a:xfrm>
          <a:off x="4906506" y="647113"/>
          <a:ext cx="1477286" cy="14772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C8E08BF-D18E-43BB-9A66-20C957029CEA}">
      <dsp:nvSpPr>
        <dsp:cNvPr id="0" name=""/>
        <dsp:cNvSpPr/>
      </dsp:nvSpPr>
      <dsp:spPr>
        <a:xfrm>
          <a:off x="4003720" y="2583242"/>
          <a:ext cx="3282859" cy="1122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GB" sz="2000" kern="1200" dirty="0"/>
            <a:t>Must ensure topics are taught in a way that does not discriminate against pupils or amount to harassment</a:t>
          </a:r>
          <a:endParaRPr lang="en-US" sz="2000" kern="1200" dirty="0"/>
        </a:p>
      </dsp:txBody>
      <dsp:txXfrm>
        <a:off x="4003720" y="2583242"/>
        <a:ext cx="3282859" cy="1122187"/>
      </dsp:txXfrm>
    </dsp:sp>
    <dsp:sp modelId="{B2AC5BB3-3676-4736-AB0F-3631262DD4F2}">
      <dsp:nvSpPr>
        <dsp:cNvPr id="0" name=""/>
        <dsp:cNvSpPr/>
      </dsp:nvSpPr>
      <dsp:spPr>
        <a:xfrm>
          <a:off x="8763866" y="647113"/>
          <a:ext cx="1477286" cy="14772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5EEE7B7-0BBC-4FC0-A398-31BEF2F644C0}">
      <dsp:nvSpPr>
        <dsp:cNvPr id="0" name=""/>
        <dsp:cNvSpPr/>
      </dsp:nvSpPr>
      <dsp:spPr>
        <a:xfrm>
          <a:off x="7861080" y="2583242"/>
          <a:ext cx="3282859" cy="1122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GB" sz="2000" kern="1200" dirty="0"/>
            <a:t>Pupils should learn about equality and the protected characteristics.</a:t>
          </a:r>
          <a:endParaRPr lang="en-US" sz="1600" kern="1200" dirty="0"/>
        </a:p>
      </dsp:txBody>
      <dsp:txXfrm>
        <a:off x="7861080" y="2583242"/>
        <a:ext cx="3282859" cy="11221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017690-B509-0949-B67A-2D22A181F11F}">
      <dsp:nvSpPr>
        <dsp:cNvPr id="0" name=""/>
        <dsp:cNvSpPr/>
      </dsp:nvSpPr>
      <dsp:spPr>
        <a:xfrm>
          <a:off x="0" y="563"/>
          <a:ext cx="11366499" cy="71761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Century Gothic" panose="020B0502020202020204" pitchFamily="34" charset="0"/>
            </a:rPr>
            <a:t>Sensitive to the religious background of pupils</a:t>
          </a:r>
          <a:endParaRPr lang="en-US" sz="2400" kern="1200" dirty="0">
            <a:latin typeface="Century Gothic" panose="020B0502020202020204" pitchFamily="34" charset="0"/>
          </a:endParaRPr>
        </a:p>
      </dsp:txBody>
      <dsp:txXfrm>
        <a:off x="35031" y="35594"/>
        <a:ext cx="11296437" cy="647548"/>
      </dsp:txXfrm>
    </dsp:sp>
    <dsp:sp modelId="{AE347BF6-FBE5-3F42-BE2E-A3A603C9ADE4}">
      <dsp:nvSpPr>
        <dsp:cNvPr id="0" name=""/>
        <dsp:cNvSpPr/>
      </dsp:nvSpPr>
      <dsp:spPr>
        <a:xfrm>
          <a:off x="0" y="729044"/>
          <a:ext cx="11366499" cy="71761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Century Gothic" panose="020B0502020202020204" pitchFamily="34" charset="0"/>
            </a:rPr>
            <a:t>All schools may teach about faith perspectives.</a:t>
          </a:r>
          <a:endParaRPr lang="en-US" sz="2400" kern="1200" dirty="0">
            <a:latin typeface="Century Gothic" panose="020B0502020202020204" pitchFamily="34" charset="0"/>
          </a:endParaRPr>
        </a:p>
      </dsp:txBody>
      <dsp:txXfrm>
        <a:off x="35031" y="764075"/>
        <a:ext cx="11296437" cy="647548"/>
      </dsp:txXfrm>
    </dsp:sp>
    <dsp:sp modelId="{F1160D8B-515A-9343-995C-464B35D1166A}">
      <dsp:nvSpPr>
        <dsp:cNvPr id="0" name=""/>
        <dsp:cNvSpPr/>
      </dsp:nvSpPr>
      <dsp:spPr>
        <a:xfrm>
          <a:off x="0" y="1457525"/>
          <a:ext cx="11366499" cy="71761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Century Gothic" panose="020B0502020202020204" pitchFamily="34" charset="0"/>
            </a:rPr>
            <a:t>Faith schools can teach their distinctive faith perspective on relationships, and balanced debate may take place about issues that are contentious.</a:t>
          </a:r>
          <a:endParaRPr lang="en-US" sz="2400" kern="1200" dirty="0">
            <a:latin typeface="Century Gothic" panose="020B0502020202020204" pitchFamily="34" charset="0"/>
          </a:endParaRPr>
        </a:p>
      </dsp:txBody>
      <dsp:txXfrm>
        <a:off x="35031" y="1492556"/>
        <a:ext cx="11296437" cy="647548"/>
      </dsp:txXfrm>
    </dsp:sp>
    <dsp:sp modelId="{09E4A133-7F55-874D-9C99-3248107B991A}">
      <dsp:nvSpPr>
        <dsp:cNvPr id="0" name=""/>
        <dsp:cNvSpPr/>
      </dsp:nvSpPr>
      <dsp:spPr>
        <a:xfrm>
          <a:off x="0" y="2186006"/>
          <a:ext cx="11366499" cy="71761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Century Gothic" panose="020B0502020202020204" pitchFamily="34" charset="0"/>
            </a:rPr>
            <a:t>Schools must be clear when they are delivering content that reflects religious belief</a:t>
          </a:r>
          <a:endParaRPr lang="en-US" sz="2400" kern="1200" dirty="0">
            <a:latin typeface="Century Gothic" panose="020B0502020202020204" pitchFamily="34" charset="0"/>
          </a:endParaRPr>
        </a:p>
      </dsp:txBody>
      <dsp:txXfrm>
        <a:off x="35031" y="2221037"/>
        <a:ext cx="11296437" cy="647548"/>
      </dsp:txXfrm>
    </dsp:sp>
    <dsp:sp modelId="{FA9FB535-2D3F-4B43-9C02-0E8C14AEF72D}">
      <dsp:nvSpPr>
        <dsp:cNvPr id="0" name=""/>
        <dsp:cNvSpPr/>
      </dsp:nvSpPr>
      <dsp:spPr>
        <a:xfrm>
          <a:off x="0" y="2914486"/>
          <a:ext cx="11366499" cy="71761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Century Gothic" panose="020B0502020202020204" pitchFamily="34" charset="0"/>
            </a:rPr>
            <a:t>Teaching should be accessible for pupils with SEND, who may be more vulnerable </a:t>
          </a:r>
          <a:endParaRPr lang="en-US" sz="2400" kern="1200" dirty="0">
            <a:latin typeface="Century Gothic" panose="020B0502020202020204" pitchFamily="34" charset="0"/>
          </a:endParaRPr>
        </a:p>
      </dsp:txBody>
      <dsp:txXfrm>
        <a:off x="35031" y="2949517"/>
        <a:ext cx="11296437" cy="64754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6C903714-55A1-4FD6-A40A-A01E322EEAF8}" type="datetimeFigureOut">
              <a:rPr lang="en-GB" smtClean="0"/>
              <a:t>08/09/2025</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194F0DC5-3ADE-4B3E-A03A-896B29AE5DC6}" type="slidenum">
              <a:rPr lang="en-GB" smtClean="0"/>
              <a:t>‹#›</a:t>
            </a:fld>
            <a:endParaRPr lang="en-GB"/>
          </a:p>
        </p:txBody>
      </p:sp>
    </p:spTree>
    <p:extLst>
      <p:ext uri="{BB962C8B-B14F-4D97-AF65-F5344CB8AC3E}">
        <p14:creationId xmlns:p14="http://schemas.microsoft.com/office/powerpoint/2010/main" val="2726343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Building positive attitudes and skills, promoting healthy norms about relationships, including sexual relationships where relevant. Avoid language which normalises harmful behaviour. Sex should be positive and enjoyable.</a:t>
            </a:r>
          </a:p>
        </p:txBody>
      </p:sp>
      <p:sp>
        <p:nvSpPr>
          <p:cNvPr id="4" name="Slide Number Placeholder 3"/>
          <p:cNvSpPr>
            <a:spLocks noGrp="1"/>
          </p:cNvSpPr>
          <p:nvPr>
            <p:ph type="sldNum" sz="quarter" idx="5"/>
          </p:nvPr>
        </p:nvSpPr>
        <p:spPr/>
        <p:txBody>
          <a:bodyPr/>
          <a:lstStyle/>
          <a:p>
            <a:fld id="{194F0DC5-3ADE-4B3E-A03A-896B29AE5DC6}" type="slidenum">
              <a:rPr lang="en-GB" smtClean="0"/>
              <a:t>10</a:t>
            </a:fld>
            <a:endParaRPr lang="en-GB"/>
          </a:p>
        </p:txBody>
      </p:sp>
    </p:spTree>
    <p:extLst>
      <p:ext uri="{BB962C8B-B14F-4D97-AF65-F5344CB8AC3E}">
        <p14:creationId xmlns:p14="http://schemas.microsoft.com/office/powerpoint/2010/main" val="3022846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876" y="2125980"/>
            <a:ext cx="10368598" cy="1440180"/>
          </a:xfrm>
          <a:prstGeom prst="rect">
            <a:avLst/>
          </a:prstGeom>
        </p:spPr>
        <p:txBody>
          <a:bodyPr wrap="square" lIns="0" tIns="0" rIns="0" bIns="0">
            <a:spAutoFit/>
          </a:bodyPr>
          <a:lstStyle>
            <a:lvl1pPr>
              <a:defRPr sz="3600" b="1" i="0">
                <a:solidFill>
                  <a:srgbClr val="52205E"/>
                </a:solidFill>
                <a:latin typeface="Century Gothic"/>
                <a:cs typeface="Century Gothic"/>
              </a:defRPr>
            </a:lvl1pPr>
          </a:lstStyle>
          <a:p>
            <a:endParaRPr/>
          </a:p>
        </p:txBody>
      </p:sp>
      <p:sp>
        <p:nvSpPr>
          <p:cNvPr id="3" name="Holder 3"/>
          <p:cNvSpPr>
            <a:spLocks noGrp="1"/>
          </p:cNvSpPr>
          <p:nvPr>
            <p:ph type="subTitle" idx="4"/>
          </p:nvPr>
        </p:nvSpPr>
        <p:spPr>
          <a:xfrm>
            <a:off x="1829752" y="3840480"/>
            <a:ext cx="8538845" cy="276999"/>
          </a:xfrm>
          <a:prstGeom prst="rect">
            <a:avLst/>
          </a:prstGeom>
        </p:spPr>
        <p:txBody>
          <a:bodyPr wrap="square" lIns="0" tIns="0" rIns="0" bIns="0">
            <a:spAutoFit/>
          </a:bodyPr>
          <a:lstStyle>
            <a:lvl1pPr>
              <a:defRPr>
                <a:latin typeface="Century Gothic" panose="020B0502020202020204" pitchFamily="34" charset="0"/>
              </a:defRPr>
            </a:lvl1pPr>
          </a:lstStyle>
          <a:p>
            <a:endParaRPr dirty="0"/>
          </a:p>
        </p:txBody>
      </p:sp>
      <p:sp>
        <p:nvSpPr>
          <p:cNvPr id="4" name="Holder 4"/>
          <p:cNvSpPr>
            <a:spLocks noGrp="1"/>
          </p:cNvSpPr>
          <p:nvPr>
            <p:ph type="ftr" sz="quarter" idx="5"/>
          </p:nvPr>
        </p:nvSpPr>
        <p:spPr>
          <a:xfrm>
            <a:off x="4147439" y="6377940"/>
            <a:ext cx="3903472"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7" y="6377940"/>
            <a:ext cx="28056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9/8/2025</a:t>
            </a:fld>
            <a:endParaRPr lang="en-US"/>
          </a:p>
        </p:txBody>
      </p:sp>
      <p:sp>
        <p:nvSpPr>
          <p:cNvPr id="6" name="Holder 6"/>
          <p:cNvSpPr>
            <a:spLocks noGrp="1"/>
          </p:cNvSpPr>
          <p:nvPr>
            <p:ph type="sldNum" sz="quarter" idx="7"/>
          </p:nvPr>
        </p:nvSpPr>
        <p:spPr>
          <a:xfrm>
            <a:off x="8782812" y="6377940"/>
            <a:ext cx="28056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7439" y="6377940"/>
            <a:ext cx="3903472" cy="34290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609917" y="6377940"/>
            <a:ext cx="28056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9/8/2025</a:t>
            </a:fld>
            <a:endParaRPr lang="en-US"/>
          </a:p>
        </p:txBody>
      </p:sp>
      <p:sp>
        <p:nvSpPr>
          <p:cNvPr id="4" name="Holder 4"/>
          <p:cNvSpPr>
            <a:spLocks noGrp="1"/>
          </p:cNvSpPr>
          <p:nvPr>
            <p:ph type="sldNum" sz="quarter" idx="7"/>
          </p:nvPr>
        </p:nvSpPr>
        <p:spPr>
          <a:xfrm>
            <a:off x="8782812" y="6377940"/>
            <a:ext cx="28056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16136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44500" y="1394000"/>
            <a:ext cx="4813300" cy="574039"/>
          </a:xfrm>
        </p:spPr>
        <p:txBody>
          <a:bodyPr lIns="0" tIns="0" rIns="0" bIns="0"/>
          <a:lstStyle>
            <a:lvl1pPr>
              <a:defRPr sz="3600" b="1" i="0">
                <a:solidFill>
                  <a:srgbClr val="52205E"/>
                </a:solidFill>
                <a:latin typeface="Century Gothic"/>
                <a:cs typeface="Century Gothic"/>
              </a:defRPr>
            </a:lvl1pPr>
          </a:lstStyle>
          <a:p>
            <a:endParaRPr dirty="0"/>
          </a:p>
        </p:txBody>
      </p:sp>
      <p:sp>
        <p:nvSpPr>
          <p:cNvPr id="3" name="Holder 3"/>
          <p:cNvSpPr>
            <a:spLocks noGrp="1"/>
          </p:cNvSpPr>
          <p:nvPr>
            <p:ph type="body" idx="1"/>
          </p:nvPr>
        </p:nvSpPr>
        <p:spPr>
          <a:xfrm>
            <a:off x="444500" y="2362200"/>
            <a:ext cx="10978515" cy="276999"/>
          </a:xfrm>
        </p:spPr>
        <p:txBody>
          <a:bodyPr lIns="0" tIns="0" rIns="0" bIns="0"/>
          <a:lstStyle>
            <a:lvl1pPr>
              <a:defRPr>
                <a:latin typeface="Century Gothic" panose="020B0502020202020204" pitchFamily="34" charset="0"/>
              </a:defRPr>
            </a:lvl1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52205E"/>
                </a:solidFill>
                <a:latin typeface="Century Gothic"/>
                <a:cs typeface="Century Gothic"/>
              </a:defRPr>
            </a:lvl1pPr>
          </a:lstStyle>
          <a:p>
            <a:endParaRPr/>
          </a:p>
        </p:txBody>
      </p:sp>
      <p:sp>
        <p:nvSpPr>
          <p:cNvPr id="3" name="Holder 3"/>
          <p:cNvSpPr>
            <a:spLocks noGrp="1"/>
          </p:cNvSpPr>
          <p:nvPr>
            <p:ph sz="half" idx="2"/>
          </p:nvPr>
        </p:nvSpPr>
        <p:spPr>
          <a:xfrm>
            <a:off x="630512" y="2133600"/>
            <a:ext cx="5306282" cy="276999"/>
          </a:xfrm>
          <a:prstGeom prst="rect">
            <a:avLst/>
          </a:prstGeom>
        </p:spPr>
        <p:txBody>
          <a:bodyPr wrap="square" lIns="0" tIns="0" rIns="0" bIns="0">
            <a:spAutoFit/>
          </a:bodyPr>
          <a:lstStyle>
            <a:lvl1pPr>
              <a:defRPr>
                <a:latin typeface="Century Gothic" panose="020B0502020202020204" pitchFamily="34" charset="0"/>
              </a:defRPr>
            </a:lvl1pPr>
          </a:lstStyle>
          <a:p>
            <a:endParaRPr dirty="0"/>
          </a:p>
        </p:txBody>
      </p:sp>
      <p:sp>
        <p:nvSpPr>
          <p:cNvPr id="4" name="Holder 4"/>
          <p:cNvSpPr>
            <a:spLocks noGrp="1"/>
          </p:cNvSpPr>
          <p:nvPr>
            <p:ph sz="half" idx="3"/>
          </p:nvPr>
        </p:nvSpPr>
        <p:spPr>
          <a:xfrm>
            <a:off x="6302745" y="2133600"/>
            <a:ext cx="5306282" cy="276999"/>
          </a:xfrm>
          <a:prstGeom prst="rect">
            <a:avLst/>
          </a:prstGeom>
        </p:spPr>
        <p:txBody>
          <a:bodyPr wrap="square" lIns="0" tIns="0" rIns="0" bIns="0">
            <a:spAutoFit/>
          </a:bodyPr>
          <a:lstStyle>
            <a:lvl1pPr>
              <a:defRPr>
                <a:latin typeface="Century Gothic" panose="020B0502020202020204" pitchFamily="34" charset="0"/>
              </a:defRPr>
            </a:lvl1pPr>
          </a:lstStyle>
          <a:p>
            <a:endParaRPr dirty="0"/>
          </a:p>
        </p:txBody>
      </p:sp>
      <p:sp>
        <p:nvSpPr>
          <p:cNvPr id="5" name="Holder 5"/>
          <p:cNvSpPr>
            <a:spLocks noGrp="1"/>
          </p:cNvSpPr>
          <p:nvPr>
            <p:ph type="ftr" sz="quarter" idx="5"/>
          </p:nvPr>
        </p:nvSpPr>
        <p:spPr>
          <a:xfrm>
            <a:off x="4147439" y="6377940"/>
            <a:ext cx="3903472" cy="34290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09917" y="6377940"/>
            <a:ext cx="28056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9/8/2025</a:t>
            </a:fld>
            <a:endParaRPr lang="en-US"/>
          </a:p>
        </p:txBody>
      </p:sp>
      <p:sp>
        <p:nvSpPr>
          <p:cNvPr id="7" name="Holder 7"/>
          <p:cNvSpPr>
            <a:spLocks noGrp="1"/>
          </p:cNvSpPr>
          <p:nvPr>
            <p:ph type="sldNum" sz="quarter" idx="7"/>
          </p:nvPr>
        </p:nvSpPr>
        <p:spPr>
          <a:xfrm>
            <a:off x="8782812" y="6377940"/>
            <a:ext cx="28056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52205E"/>
                </a:solidFill>
                <a:latin typeface="Century Gothic"/>
                <a:cs typeface="Century Gothic"/>
              </a:defRPr>
            </a:lvl1pPr>
          </a:lstStyle>
          <a:p>
            <a:endParaRPr/>
          </a:p>
        </p:txBody>
      </p:sp>
      <p:sp>
        <p:nvSpPr>
          <p:cNvPr id="3" name="Holder 3"/>
          <p:cNvSpPr>
            <a:spLocks noGrp="1"/>
          </p:cNvSpPr>
          <p:nvPr>
            <p:ph type="ftr" sz="quarter" idx="5"/>
          </p:nvPr>
        </p:nvSpPr>
        <p:spPr>
          <a:xfrm>
            <a:off x="4147439" y="6377940"/>
            <a:ext cx="3903472" cy="342900"/>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609917" y="6377940"/>
            <a:ext cx="28056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9/8/2025</a:t>
            </a:fld>
            <a:endParaRPr lang="en-US"/>
          </a:p>
        </p:txBody>
      </p:sp>
      <p:sp>
        <p:nvSpPr>
          <p:cNvPr id="5" name="Holder 5"/>
          <p:cNvSpPr>
            <a:spLocks noGrp="1"/>
          </p:cNvSpPr>
          <p:nvPr>
            <p:ph type="sldNum" sz="quarter" idx="7"/>
          </p:nvPr>
        </p:nvSpPr>
        <p:spPr>
          <a:xfrm>
            <a:off x="8782812" y="6377940"/>
            <a:ext cx="28056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7439" y="6377940"/>
            <a:ext cx="3903472" cy="34290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609917" y="6377940"/>
            <a:ext cx="28056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9/8/2025</a:t>
            </a:fld>
            <a:endParaRPr lang="en-US"/>
          </a:p>
        </p:txBody>
      </p:sp>
      <p:sp>
        <p:nvSpPr>
          <p:cNvPr id="4" name="Holder 4"/>
          <p:cNvSpPr>
            <a:spLocks noGrp="1"/>
          </p:cNvSpPr>
          <p:nvPr>
            <p:ph type="sldNum" sz="quarter" idx="7"/>
          </p:nvPr>
        </p:nvSpPr>
        <p:spPr>
          <a:xfrm>
            <a:off x="8782812" y="6377940"/>
            <a:ext cx="28056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876" y="2125980"/>
            <a:ext cx="10368598" cy="1440180"/>
          </a:xfrm>
          <a:prstGeom prst="rect">
            <a:avLst/>
          </a:prstGeom>
        </p:spPr>
        <p:txBody>
          <a:bodyPr wrap="square" lIns="0" tIns="0" rIns="0" bIns="0">
            <a:spAutoFit/>
          </a:bodyPr>
          <a:lstStyle>
            <a:lvl1pPr>
              <a:defRPr sz="3600" b="1" i="0">
                <a:solidFill>
                  <a:srgbClr val="52205E"/>
                </a:solidFill>
                <a:latin typeface="Century Gothic"/>
                <a:cs typeface="Century Gothic"/>
              </a:defRPr>
            </a:lvl1pPr>
          </a:lstStyle>
          <a:p>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7439" y="6377940"/>
            <a:ext cx="3903472"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7" y="6377940"/>
            <a:ext cx="28056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9/8/2025</a:t>
            </a:fld>
            <a:endParaRPr lang="en-US"/>
          </a:p>
        </p:txBody>
      </p:sp>
      <p:sp>
        <p:nvSpPr>
          <p:cNvPr id="6" name="Holder 6"/>
          <p:cNvSpPr>
            <a:spLocks noGrp="1"/>
          </p:cNvSpPr>
          <p:nvPr>
            <p:ph type="sldNum" sz="quarter" idx="7"/>
          </p:nvPr>
        </p:nvSpPr>
        <p:spPr>
          <a:xfrm>
            <a:off x="8782812" y="6377940"/>
            <a:ext cx="28056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77956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44500" y="1394000"/>
            <a:ext cx="4813300" cy="574039"/>
          </a:xfrm>
        </p:spPr>
        <p:txBody>
          <a:bodyPr lIns="0" tIns="0" rIns="0" bIns="0"/>
          <a:lstStyle>
            <a:lvl1pPr>
              <a:defRPr sz="3600" b="1" i="0">
                <a:solidFill>
                  <a:srgbClr val="52205E"/>
                </a:solidFill>
                <a:latin typeface="Century Gothic"/>
                <a:cs typeface="Century Gothic"/>
              </a:defRPr>
            </a:lvl1pPr>
          </a:lstStyle>
          <a:p>
            <a:endParaRPr dirty="0"/>
          </a:p>
        </p:txBody>
      </p:sp>
      <p:sp>
        <p:nvSpPr>
          <p:cNvPr id="3" name="Holder 3"/>
          <p:cNvSpPr>
            <a:spLocks noGrp="1"/>
          </p:cNvSpPr>
          <p:nvPr>
            <p:ph type="body" idx="1"/>
          </p:nvPr>
        </p:nvSpPr>
        <p:spPr>
          <a:xfrm>
            <a:off x="444500" y="2362200"/>
            <a:ext cx="10978515" cy="276999"/>
          </a:xfrm>
        </p:spPr>
        <p:txBody>
          <a:bodyPr lIns="0" tIns="0" rIns="0" bIns="0"/>
          <a:lstStyle>
            <a:lvl1pPr>
              <a:defRPr>
                <a:latin typeface="Century Gothic" panose="020B0502020202020204" pitchFamily="34" charset="0"/>
              </a:defRPr>
            </a:lvl1pPr>
          </a:lstStyle>
          <a:p>
            <a:endParaRPr dirty="0"/>
          </a:p>
        </p:txBody>
      </p:sp>
    </p:spTree>
    <p:extLst>
      <p:ext uri="{BB962C8B-B14F-4D97-AF65-F5344CB8AC3E}">
        <p14:creationId xmlns:p14="http://schemas.microsoft.com/office/powerpoint/2010/main" val="1615625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52205E"/>
                </a:solidFill>
                <a:latin typeface="Century Gothic"/>
                <a:cs typeface="Century Gothic"/>
              </a:defRPr>
            </a:lvl1pPr>
          </a:lstStyle>
          <a:p>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47439" y="6377940"/>
            <a:ext cx="3903472" cy="34290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09917" y="6377940"/>
            <a:ext cx="28056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9/8/2025</a:t>
            </a:fld>
            <a:endParaRPr lang="en-US"/>
          </a:p>
        </p:txBody>
      </p:sp>
      <p:sp>
        <p:nvSpPr>
          <p:cNvPr id="7" name="Holder 7"/>
          <p:cNvSpPr>
            <a:spLocks noGrp="1"/>
          </p:cNvSpPr>
          <p:nvPr>
            <p:ph type="sldNum" sz="quarter" idx="7"/>
          </p:nvPr>
        </p:nvSpPr>
        <p:spPr>
          <a:xfrm>
            <a:off x="8782812" y="6377940"/>
            <a:ext cx="28056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13398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52205E"/>
                </a:solidFill>
                <a:latin typeface="Century Gothic"/>
                <a:cs typeface="Century Gothic"/>
              </a:defRPr>
            </a:lvl1pPr>
          </a:lstStyle>
          <a:p>
            <a:endParaRPr/>
          </a:p>
        </p:txBody>
      </p:sp>
      <p:sp>
        <p:nvSpPr>
          <p:cNvPr id="3" name="Holder 3"/>
          <p:cNvSpPr>
            <a:spLocks noGrp="1"/>
          </p:cNvSpPr>
          <p:nvPr>
            <p:ph type="ftr" sz="quarter" idx="5"/>
          </p:nvPr>
        </p:nvSpPr>
        <p:spPr>
          <a:xfrm>
            <a:off x="4147439" y="6377940"/>
            <a:ext cx="3903472" cy="342900"/>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609917" y="6377940"/>
            <a:ext cx="28056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9/8/2025</a:t>
            </a:fld>
            <a:endParaRPr lang="en-US"/>
          </a:p>
        </p:txBody>
      </p:sp>
      <p:sp>
        <p:nvSpPr>
          <p:cNvPr id="5" name="Holder 5"/>
          <p:cNvSpPr>
            <a:spLocks noGrp="1"/>
          </p:cNvSpPr>
          <p:nvPr>
            <p:ph type="sldNum" sz="quarter" idx="7"/>
          </p:nvPr>
        </p:nvSpPr>
        <p:spPr>
          <a:xfrm>
            <a:off x="8782812" y="6377940"/>
            <a:ext cx="28056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41305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4DC816-336F-1849-958C-7F6B6F115B8F}"/>
              </a:ext>
            </a:extLst>
          </p:cNvPr>
          <p:cNvPicPr>
            <a:picLocks noChangeAspect="1"/>
          </p:cNvPicPr>
          <p:nvPr userDrawn="1"/>
        </p:nvPicPr>
        <p:blipFill>
          <a:blip r:embed="rId7">
            <a:alphaModFix amt="19000"/>
            <a:extLst>
              <a:ext uri="{28A0092B-C50C-407E-A947-70E740481C1C}">
                <a14:useLocalDpi xmlns:a14="http://schemas.microsoft.com/office/drawing/2010/main" val="0"/>
              </a:ext>
            </a:extLst>
          </a:blip>
          <a:stretch>
            <a:fillRect/>
          </a:stretch>
        </p:blipFill>
        <p:spPr>
          <a:xfrm>
            <a:off x="8534400" y="505726"/>
            <a:ext cx="4844174" cy="4724400"/>
          </a:xfrm>
          <a:prstGeom prst="rect">
            <a:avLst/>
          </a:prstGeom>
        </p:spPr>
      </p:pic>
      <p:pic>
        <p:nvPicPr>
          <p:cNvPr id="16" name="bg object 16"/>
          <p:cNvPicPr/>
          <p:nvPr/>
        </p:nvPicPr>
        <p:blipFill>
          <a:blip r:embed="rId8" cstate="print"/>
          <a:stretch>
            <a:fillRect/>
          </a:stretch>
        </p:blipFill>
        <p:spPr>
          <a:xfrm>
            <a:off x="457200" y="505726"/>
            <a:ext cx="3401796" cy="750928"/>
          </a:xfrm>
          <a:prstGeom prst="rect">
            <a:avLst/>
          </a:prstGeom>
        </p:spPr>
      </p:pic>
      <p:pic>
        <p:nvPicPr>
          <p:cNvPr id="17" name="bg object 17"/>
          <p:cNvPicPr/>
          <p:nvPr/>
        </p:nvPicPr>
        <p:blipFill>
          <a:blip r:embed="rId9" cstate="print"/>
          <a:stretch>
            <a:fillRect/>
          </a:stretch>
        </p:blipFill>
        <p:spPr>
          <a:xfrm>
            <a:off x="0" y="5757163"/>
            <a:ext cx="12193206" cy="1100836"/>
          </a:xfrm>
          <a:prstGeom prst="rect">
            <a:avLst/>
          </a:prstGeom>
        </p:spPr>
      </p:pic>
      <p:pic>
        <p:nvPicPr>
          <p:cNvPr id="18" name="bg object 18"/>
          <p:cNvPicPr/>
          <p:nvPr/>
        </p:nvPicPr>
        <p:blipFill>
          <a:blip r:embed="rId10" cstate="print"/>
          <a:stretch>
            <a:fillRect/>
          </a:stretch>
        </p:blipFill>
        <p:spPr>
          <a:xfrm>
            <a:off x="10677600" y="6200124"/>
            <a:ext cx="1058399" cy="346840"/>
          </a:xfrm>
          <a:prstGeom prst="rect">
            <a:avLst/>
          </a:prstGeom>
        </p:spPr>
      </p:pic>
      <p:sp>
        <p:nvSpPr>
          <p:cNvPr id="2" name="Holder 2"/>
          <p:cNvSpPr>
            <a:spLocks noGrp="1"/>
          </p:cNvSpPr>
          <p:nvPr>
            <p:ph type="title"/>
          </p:nvPr>
        </p:nvSpPr>
        <p:spPr>
          <a:xfrm>
            <a:off x="444500" y="1394000"/>
            <a:ext cx="1918335" cy="574039"/>
          </a:xfrm>
          <a:prstGeom prst="rect">
            <a:avLst/>
          </a:prstGeom>
        </p:spPr>
        <p:txBody>
          <a:bodyPr wrap="square" lIns="0" tIns="0" rIns="0" bIns="0">
            <a:spAutoFit/>
          </a:bodyPr>
          <a:lstStyle>
            <a:lvl1pPr>
              <a:defRPr sz="3600" b="1" i="0">
                <a:solidFill>
                  <a:srgbClr val="52205E"/>
                </a:solidFill>
                <a:latin typeface="Century Gothic"/>
                <a:cs typeface="Century Gothic"/>
              </a:defRPr>
            </a:lvl1pPr>
          </a:lstStyle>
          <a:p>
            <a:endParaRPr/>
          </a:p>
        </p:txBody>
      </p:sp>
      <p:sp>
        <p:nvSpPr>
          <p:cNvPr id="3" name="Holder 3"/>
          <p:cNvSpPr>
            <a:spLocks noGrp="1"/>
          </p:cNvSpPr>
          <p:nvPr>
            <p:ph type="body" idx="1"/>
          </p:nvPr>
        </p:nvSpPr>
        <p:spPr>
          <a:xfrm>
            <a:off x="609917" y="1577340"/>
            <a:ext cx="10978515" cy="4526280"/>
          </a:xfrm>
          <a:prstGeom prst="rect">
            <a:avLst/>
          </a:prstGeom>
        </p:spPr>
        <p:txBody>
          <a:bodyPr wrap="square" lIns="0" tIns="0" rIns="0" bIns="0">
            <a:spAutoFit/>
          </a:bodyPr>
          <a:lstStyle>
            <a:lvl1pPr>
              <a:defRPr/>
            </a:lvl1pPr>
          </a:lstStyle>
          <a:p>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2C71C-500A-F547-8A71-1E7F1F363725}"/>
              </a:ext>
            </a:extLst>
          </p:cNvPr>
          <p:cNvPicPr>
            <a:picLocks noChangeAspect="1"/>
          </p:cNvPicPr>
          <p:nvPr userDrawn="1"/>
        </p:nvPicPr>
        <p:blipFill>
          <a:blip r:embed="rId7">
            <a:alphaModFix amt="19000"/>
            <a:extLst>
              <a:ext uri="{28A0092B-C50C-407E-A947-70E740481C1C}">
                <a14:useLocalDpi xmlns:a14="http://schemas.microsoft.com/office/drawing/2010/main" val="0"/>
              </a:ext>
            </a:extLst>
          </a:blip>
          <a:stretch>
            <a:fillRect/>
          </a:stretch>
        </p:blipFill>
        <p:spPr>
          <a:xfrm>
            <a:off x="8534400" y="505726"/>
            <a:ext cx="4844174" cy="4724400"/>
          </a:xfrm>
          <a:prstGeom prst="rect">
            <a:avLst/>
          </a:prstGeom>
        </p:spPr>
      </p:pic>
      <p:pic>
        <p:nvPicPr>
          <p:cNvPr id="17" name="bg object 17"/>
          <p:cNvPicPr/>
          <p:nvPr/>
        </p:nvPicPr>
        <p:blipFill>
          <a:blip r:embed="rId8" cstate="print"/>
          <a:stretch>
            <a:fillRect/>
          </a:stretch>
        </p:blipFill>
        <p:spPr>
          <a:xfrm>
            <a:off x="0" y="5757163"/>
            <a:ext cx="12193206" cy="1100836"/>
          </a:xfrm>
          <a:prstGeom prst="rect">
            <a:avLst/>
          </a:prstGeom>
        </p:spPr>
      </p:pic>
      <p:pic>
        <p:nvPicPr>
          <p:cNvPr id="18" name="bg object 18"/>
          <p:cNvPicPr/>
          <p:nvPr/>
        </p:nvPicPr>
        <p:blipFill>
          <a:blip r:embed="rId9" cstate="print"/>
          <a:stretch>
            <a:fillRect/>
          </a:stretch>
        </p:blipFill>
        <p:spPr>
          <a:xfrm>
            <a:off x="10677600" y="6200124"/>
            <a:ext cx="1058399" cy="346840"/>
          </a:xfrm>
          <a:prstGeom prst="rect">
            <a:avLst/>
          </a:prstGeom>
        </p:spPr>
      </p:pic>
      <p:sp>
        <p:nvSpPr>
          <p:cNvPr id="2" name="Holder 2"/>
          <p:cNvSpPr>
            <a:spLocks noGrp="1"/>
          </p:cNvSpPr>
          <p:nvPr>
            <p:ph type="title"/>
          </p:nvPr>
        </p:nvSpPr>
        <p:spPr>
          <a:xfrm>
            <a:off x="381000" y="724168"/>
            <a:ext cx="1918335" cy="574039"/>
          </a:xfrm>
          <a:prstGeom prst="rect">
            <a:avLst/>
          </a:prstGeom>
        </p:spPr>
        <p:txBody>
          <a:bodyPr wrap="square" lIns="0" tIns="0" rIns="0" bIns="0">
            <a:spAutoFit/>
          </a:bodyPr>
          <a:lstStyle>
            <a:lvl1pPr>
              <a:defRPr sz="3600" b="1" i="0">
                <a:solidFill>
                  <a:srgbClr val="52205E"/>
                </a:solidFill>
                <a:latin typeface="Century Gothic"/>
                <a:cs typeface="Century Gothic"/>
              </a:defRPr>
            </a:lvl1pPr>
          </a:lstStyle>
          <a:p>
            <a:endParaRPr/>
          </a:p>
        </p:txBody>
      </p:sp>
      <p:sp>
        <p:nvSpPr>
          <p:cNvPr id="3" name="Holder 3"/>
          <p:cNvSpPr>
            <a:spLocks noGrp="1"/>
          </p:cNvSpPr>
          <p:nvPr>
            <p:ph type="body" idx="1"/>
          </p:nvPr>
        </p:nvSpPr>
        <p:spPr>
          <a:xfrm>
            <a:off x="609917" y="1577340"/>
            <a:ext cx="10978515" cy="4526280"/>
          </a:xfrm>
          <a:prstGeom prst="rect">
            <a:avLst/>
          </a:prstGeom>
        </p:spPr>
        <p:txBody>
          <a:bodyPr wrap="square" lIns="0" tIns="0" rIns="0" bIns="0">
            <a:spAutoFit/>
          </a:bodyPr>
          <a:lstStyle>
            <a:lvl1pPr>
              <a:defRPr/>
            </a:lvl1pPr>
          </a:lstStyle>
          <a:p>
            <a:endParaRPr dirty="0"/>
          </a:p>
        </p:txBody>
      </p:sp>
    </p:spTree>
    <p:extLst>
      <p:ext uri="{BB962C8B-B14F-4D97-AF65-F5344CB8AC3E}">
        <p14:creationId xmlns:p14="http://schemas.microsoft.com/office/powerpoint/2010/main" val="322623853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achievewell.co.uk/" TargetMode="External"/><Relationship Id="rId2" Type="http://schemas.openxmlformats.org/officeDocument/2006/relationships/hyperlink" Target="mailto:Catherine.kirk@nottinghamcity.gov.uk" TargetMode="External"/><Relationship Id="rId1" Type="http://schemas.openxmlformats.org/officeDocument/2006/relationships/slideLayout" Target="../slideLayouts/slideLayout2.xml"/><Relationship Id="rId4" Type="http://schemas.openxmlformats.org/officeDocument/2006/relationships/hyperlink" Target="mailto:achievewell@nottinghamcity.gov.u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achievewell.co.uk/resources/rshe-guidance-2025/" TargetMode="External"/><Relationship Id="rId2" Type="http://schemas.openxmlformats.org/officeDocument/2006/relationships/hyperlink" Target="https://assets.publishing.service.gov.uk/media/68761d6b39d0452326e28e6f/RSHE_statutory_guidance_-_July_2025_.pdf"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hyperlink" Target="mailto:Claire.maclean@nottinghamcity.gov.uk"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s://www.achievewell.co.uk/awards/" TargetMode="External"/><Relationship Id="rId3" Type="http://schemas.openxmlformats.org/officeDocument/2006/relationships/hyperlink" Target="https://www.achievewell.co.uk/resources/" TargetMode="External"/><Relationship Id="rId7" Type="http://schemas.openxmlformats.org/officeDocument/2006/relationships/hyperlink" Target="https://events.bookitbee.com/nottingham-city-council/the-nottingham-healthy-child-conference-2025-25/" TargetMode="External"/><Relationship Id="rId2" Type="http://schemas.openxmlformats.org/officeDocument/2006/relationships/hyperlink" Target="https://www.achievewell.co.uk/health-and-wellbeing-survey/" TargetMode="External"/><Relationship Id="rId1" Type="http://schemas.openxmlformats.org/officeDocument/2006/relationships/slideLayout" Target="../slideLayouts/slideLayout2.xml"/><Relationship Id="rId6" Type="http://schemas.openxmlformats.org/officeDocument/2006/relationships/hyperlink" Target="https://www.achievewell.co.uk/training/on-demand-training/" TargetMode="External"/><Relationship Id="rId11" Type="http://schemas.openxmlformats.org/officeDocument/2006/relationships/image" Target="../media/image24.png"/><Relationship Id="rId5" Type="http://schemas.openxmlformats.org/officeDocument/2006/relationships/hyperlink" Target="https://www.achievewell.co.uk/training/training-and-networks/" TargetMode="External"/><Relationship Id="rId10" Type="http://schemas.openxmlformats.org/officeDocument/2006/relationships/hyperlink" Target="https://www.achievewell.co.uk/partnerships/" TargetMode="External"/><Relationship Id="rId4" Type="http://schemas.openxmlformats.org/officeDocument/2006/relationships/hyperlink" Target="mailto:achievewell@nottinghamcity.gov.uk" TargetMode="External"/><Relationship Id="rId9" Type="http://schemas.openxmlformats.org/officeDocument/2006/relationships/hyperlink" Target="https://public.govdelivery.com/accounts/UKNCC/subscriber/new?topic_id=UKNCC_394"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forms.office.com/e/CG27e5bktF"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forms.office.com/e/zAyffdytxh"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 y="1977068"/>
            <a:ext cx="11353800" cy="689932"/>
          </a:xfrm>
          <a:prstGeom prst="rect">
            <a:avLst/>
          </a:prstGeom>
        </p:spPr>
        <p:txBody>
          <a:bodyPr vert="horz" wrap="square" lIns="0" tIns="12700" rIns="0" bIns="0" rtlCol="0">
            <a:spAutoFit/>
          </a:bodyPr>
          <a:lstStyle/>
          <a:p>
            <a:pPr marL="12700">
              <a:lnSpc>
                <a:spcPct val="100000"/>
              </a:lnSpc>
              <a:spcBef>
                <a:spcPts val="100"/>
              </a:spcBef>
            </a:pPr>
            <a:r>
              <a:rPr lang="en-GB" sz="4400" spc="-10" dirty="0"/>
              <a:t>Briefing on the new RSHE Guidance 2026 </a:t>
            </a:r>
            <a:endParaRPr sz="4400" spc="-10" dirty="0"/>
          </a:p>
        </p:txBody>
      </p:sp>
      <p:sp>
        <p:nvSpPr>
          <p:cNvPr id="3" name="object 3"/>
          <p:cNvSpPr txBox="1"/>
          <p:nvPr/>
        </p:nvSpPr>
        <p:spPr>
          <a:xfrm>
            <a:off x="381000" y="2667000"/>
            <a:ext cx="11049000" cy="3376565"/>
          </a:xfrm>
          <a:prstGeom prst="rect">
            <a:avLst/>
          </a:prstGeom>
        </p:spPr>
        <p:txBody>
          <a:bodyPr vert="horz" wrap="square" lIns="0" tIns="184150" rIns="0" bIns="0" rtlCol="0">
            <a:spAutoFit/>
          </a:bodyPr>
          <a:lstStyle/>
          <a:p>
            <a:pPr marL="12700">
              <a:lnSpc>
                <a:spcPct val="100000"/>
              </a:lnSpc>
              <a:spcBef>
                <a:spcPts val="1450"/>
              </a:spcBef>
            </a:pPr>
            <a:endParaRPr lang="en-GB" sz="2400" spc="-10" dirty="0">
              <a:solidFill>
                <a:srgbClr val="9D3D96"/>
              </a:solidFill>
              <a:latin typeface="Century Gothic"/>
              <a:cs typeface="Century Gothic"/>
            </a:endParaRPr>
          </a:p>
          <a:p>
            <a:pPr marL="12700">
              <a:lnSpc>
                <a:spcPct val="100000"/>
              </a:lnSpc>
              <a:spcBef>
                <a:spcPts val="1450"/>
              </a:spcBef>
            </a:pPr>
            <a:r>
              <a:rPr lang="en-GB" sz="2400" spc="-10" dirty="0">
                <a:solidFill>
                  <a:srgbClr val="9D3D96"/>
                </a:solidFill>
                <a:latin typeface="Century Gothic"/>
                <a:cs typeface="Century Gothic"/>
              </a:rPr>
              <a:t>Catherine Kirk – Achieve Well Team Manager</a:t>
            </a:r>
          </a:p>
          <a:p>
            <a:pPr marL="12700">
              <a:lnSpc>
                <a:spcPct val="100000"/>
              </a:lnSpc>
              <a:spcBef>
                <a:spcPts val="1450"/>
              </a:spcBef>
            </a:pPr>
            <a:r>
              <a:rPr lang="en-GB" b="1" spc="-10" dirty="0">
                <a:solidFill>
                  <a:srgbClr val="9D3D96"/>
                </a:solidFill>
                <a:latin typeface="Century Gothic"/>
                <a:cs typeface="Century Gothic"/>
                <a:hlinkClick r:id="rId2"/>
              </a:rPr>
              <a:t>Catherine.kirk@nottinghamcity.gov.uk</a:t>
            </a:r>
            <a:endParaRPr lang="en-GB" b="1" spc="-10" dirty="0">
              <a:solidFill>
                <a:srgbClr val="9D3D96"/>
              </a:solidFill>
              <a:latin typeface="Century Gothic"/>
              <a:cs typeface="Century Gothic"/>
            </a:endParaRPr>
          </a:p>
          <a:p>
            <a:pPr marL="12700">
              <a:lnSpc>
                <a:spcPct val="100000"/>
              </a:lnSpc>
              <a:spcBef>
                <a:spcPts val="1450"/>
              </a:spcBef>
            </a:pPr>
            <a:endParaRPr sz="2400" dirty="0">
              <a:latin typeface="Century Gothic"/>
              <a:cs typeface="Century Gothic"/>
            </a:endParaRPr>
          </a:p>
          <a:p>
            <a:pPr marL="12700">
              <a:lnSpc>
                <a:spcPct val="100000"/>
              </a:lnSpc>
              <a:spcBef>
                <a:spcPts val="1015"/>
              </a:spcBef>
            </a:pPr>
            <a:r>
              <a:rPr lang="en-GB" sz="1800" b="1" dirty="0">
                <a:solidFill>
                  <a:srgbClr val="231F20"/>
                </a:solidFill>
                <a:latin typeface="Century Gothic"/>
                <a:cs typeface="Century Gothic"/>
                <a:hlinkClick r:id="rId3"/>
              </a:rPr>
              <a:t>www.achievewell.co.uk</a:t>
            </a:r>
            <a:r>
              <a:rPr lang="en-GB" b="1" dirty="0">
                <a:solidFill>
                  <a:srgbClr val="231F20"/>
                </a:solidFill>
                <a:latin typeface="Century Gothic"/>
                <a:cs typeface="Century Gothic"/>
              </a:rPr>
              <a:t>     X - @AchieveWellTeam</a:t>
            </a:r>
            <a:r>
              <a:rPr lang="en-GB" b="1" dirty="0">
                <a:latin typeface="Century Gothic"/>
                <a:cs typeface="Century Gothic"/>
              </a:rPr>
              <a:t>     </a:t>
            </a:r>
            <a:r>
              <a:rPr lang="en-GB" sz="1800" b="1" dirty="0">
                <a:solidFill>
                  <a:srgbClr val="231F20"/>
                </a:solidFill>
                <a:latin typeface="Century Gothic"/>
                <a:cs typeface="Century Gothic"/>
                <a:hlinkClick r:id="rId4"/>
              </a:rPr>
              <a:t>achievewell@nottinghamcity.gov.uk</a:t>
            </a:r>
            <a:endParaRPr lang="en-GB" sz="1800" b="1" dirty="0">
              <a:solidFill>
                <a:srgbClr val="231F20"/>
              </a:solidFill>
              <a:latin typeface="Century Gothic"/>
              <a:cs typeface="Century Gothic"/>
            </a:endParaRPr>
          </a:p>
          <a:p>
            <a:pPr marL="12700">
              <a:lnSpc>
                <a:spcPct val="100000"/>
              </a:lnSpc>
              <a:spcBef>
                <a:spcPts val="1015"/>
              </a:spcBef>
            </a:pPr>
            <a:r>
              <a:rPr lang="en-GB" b="1" dirty="0">
                <a:solidFill>
                  <a:srgbClr val="231F20"/>
                </a:solidFill>
                <a:latin typeface="Century Gothic"/>
                <a:cs typeface="Century Gothic"/>
              </a:rPr>
              <a:t>LinkedIn – Achieve Well Team</a:t>
            </a:r>
            <a:endParaRPr lang="en-GB" sz="1800" b="1" dirty="0">
              <a:solidFill>
                <a:srgbClr val="231F20"/>
              </a:solidFill>
              <a:latin typeface="Century Gothic"/>
              <a:cs typeface="Century Gothic"/>
            </a:endParaRPr>
          </a:p>
          <a:p>
            <a:pPr marL="12700">
              <a:lnSpc>
                <a:spcPct val="100000"/>
              </a:lnSpc>
              <a:spcBef>
                <a:spcPts val="1135"/>
              </a:spcBef>
            </a:pPr>
            <a:endParaRPr sz="1800" dirty="0">
              <a:latin typeface="Century Gothic"/>
              <a:cs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D34C7-85B3-FA3C-CE66-4C28BA4782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1F69F9-DBEE-1DD8-AAEB-7483D99F57CD}"/>
              </a:ext>
            </a:extLst>
          </p:cNvPr>
          <p:cNvSpPr>
            <a:spLocks noGrp="1"/>
          </p:cNvSpPr>
          <p:nvPr>
            <p:ph type="title"/>
          </p:nvPr>
        </p:nvSpPr>
        <p:spPr/>
        <p:txBody>
          <a:bodyPr/>
          <a:lstStyle/>
          <a:p>
            <a:endParaRPr lang="en-GB" dirty="0"/>
          </a:p>
        </p:txBody>
      </p:sp>
      <p:sp>
        <p:nvSpPr>
          <p:cNvPr id="3" name="Text Placeholder 2">
            <a:extLst>
              <a:ext uri="{FF2B5EF4-FFF2-40B4-BE49-F238E27FC236}">
                <a16:creationId xmlns:a16="http://schemas.microsoft.com/office/drawing/2014/main" id="{B8BB76D7-F849-34DD-6CDE-79BC8D1C593F}"/>
              </a:ext>
            </a:extLst>
          </p:cNvPr>
          <p:cNvSpPr>
            <a:spLocks noGrp="1"/>
          </p:cNvSpPr>
          <p:nvPr>
            <p:ph type="body" idx="1"/>
          </p:nvPr>
        </p:nvSpPr>
        <p:spPr/>
        <p:txBody>
          <a:bodyPr/>
          <a:lstStyle/>
          <a:p>
            <a:endParaRPr lang="en-GB"/>
          </a:p>
        </p:txBody>
      </p:sp>
      <p:pic>
        <p:nvPicPr>
          <p:cNvPr id="5" name="Picture 4" descr="Chalk art on sidewalk">
            <a:extLst>
              <a:ext uri="{FF2B5EF4-FFF2-40B4-BE49-F238E27FC236}">
                <a16:creationId xmlns:a16="http://schemas.microsoft.com/office/drawing/2014/main" id="{426A3157-9D24-1CFF-E3AE-578C10F2E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943" y="-1371600"/>
            <a:ext cx="12725400" cy="8483600"/>
          </a:xfrm>
          <a:prstGeom prst="rect">
            <a:avLst/>
          </a:prstGeom>
        </p:spPr>
      </p:pic>
      <p:sp>
        <p:nvSpPr>
          <p:cNvPr id="12" name="TextBox 11">
            <a:extLst>
              <a:ext uri="{FF2B5EF4-FFF2-40B4-BE49-F238E27FC236}">
                <a16:creationId xmlns:a16="http://schemas.microsoft.com/office/drawing/2014/main" id="{08C6B954-ACE9-EAC8-9A74-2243D8D7FB80}"/>
              </a:ext>
            </a:extLst>
          </p:cNvPr>
          <p:cNvSpPr txBox="1"/>
          <p:nvPr/>
        </p:nvSpPr>
        <p:spPr>
          <a:xfrm>
            <a:off x="2435543" y="713823"/>
            <a:ext cx="7391400" cy="707886"/>
          </a:xfrm>
          <a:prstGeom prst="rect">
            <a:avLst/>
          </a:prstGeom>
          <a:solidFill>
            <a:schemeClr val="bg1"/>
          </a:solidFill>
        </p:spPr>
        <p:txBody>
          <a:bodyPr wrap="square" rtlCol="0">
            <a:spAutoFit/>
          </a:bodyPr>
          <a:lstStyle/>
          <a:p>
            <a:pPr algn="ctr"/>
            <a:r>
              <a:rPr lang="en-GB" sz="4000" b="1" dirty="0">
                <a:solidFill>
                  <a:srgbClr val="7030A0"/>
                </a:solidFill>
              </a:rPr>
              <a:t>3. Positivity</a:t>
            </a:r>
          </a:p>
        </p:txBody>
      </p:sp>
    </p:spTree>
    <p:extLst>
      <p:ext uri="{BB962C8B-B14F-4D97-AF65-F5344CB8AC3E}">
        <p14:creationId xmlns:p14="http://schemas.microsoft.com/office/powerpoint/2010/main" val="54634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C8252-E6F2-3C3F-214C-E83CD87BD5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3C6828-1773-6F22-0DEF-622B6CE543BB}"/>
              </a:ext>
            </a:extLst>
          </p:cNvPr>
          <p:cNvSpPr>
            <a:spLocks noGrp="1"/>
          </p:cNvSpPr>
          <p:nvPr>
            <p:ph type="title"/>
          </p:nvPr>
        </p:nvSpPr>
        <p:spPr/>
        <p:txBody>
          <a:bodyPr/>
          <a:lstStyle/>
          <a:p>
            <a:endParaRPr lang="en-GB" dirty="0"/>
          </a:p>
        </p:txBody>
      </p:sp>
      <p:sp>
        <p:nvSpPr>
          <p:cNvPr id="3" name="Text Placeholder 2">
            <a:extLst>
              <a:ext uri="{FF2B5EF4-FFF2-40B4-BE49-F238E27FC236}">
                <a16:creationId xmlns:a16="http://schemas.microsoft.com/office/drawing/2014/main" id="{A0A3E458-6959-AF1D-F4BD-5AE0F0EBB111}"/>
              </a:ext>
            </a:extLst>
          </p:cNvPr>
          <p:cNvSpPr>
            <a:spLocks noGrp="1"/>
          </p:cNvSpPr>
          <p:nvPr>
            <p:ph type="body" idx="1"/>
          </p:nvPr>
        </p:nvSpPr>
        <p:spPr/>
        <p:txBody>
          <a:bodyPr/>
          <a:lstStyle/>
          <a:p>
            <a:endParaRPr lang="en-GB"/>
          </a:p>
        </p:txBody>
      </p:sp>
      <p:pic>
        <p:nvPicPr>
          <p:cNvPr id="6" name="Picture 5" descr="Dominoes falling in a row">
            <a:extLst>
              <a:ext uri="{FF2B5EF4-FFF2-40B4-BE49-F238E27FC236}">
                <a16:creationId xmlns:a16="http://schemas.microsoft.com/office/drawing/2014/main" id="{A5E7C068-9E88-F14F-D3F8-E6EE08DD2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133600"/>
            <a:ext cx="13715999" cy="10292649"/>
          </a:xfrm>
          <a:prstGeom prst="rect">
            <a:avLst/>
          </a:prstGeom>
        </p:spPr>
      </p:pic>
      <p:sp>
        <p:nvSpPr>
          <p:cNvPr id="12" name="TextBox 11">
            <a:extLst>
              <a:ext uri="{FF2B5EF4-FFF2-40B4-BE49-F238E27FC236}">
                <a16:creationId xmlns:a16="http://schemas.microsoft.com/office/drawing/2014/main" id="{FD4722DC-2078-54B9-F745-39D3B98B552E}"/>
              </a:ext>
            </a:extLst>
          </p:cNvPr>
          <p:cNvSpPr txBox="1"/>
          <p:nvPr/>
        </p:nvSpPr>
        <p:spPr>
          <a:xfrm>
            <a:off x="409864" y="5495639"/>
            <a:ext cx="7391400" cy="707886"/>
          </a:xfrm>
          <a:prstGeom prst="rect">
            <a:avLst/>
          </a:prstGeom>
          <a:solidFill>
            <a:schemeClr val="bg1"/>
          </a:solidFill>
        </p:spPr>
        <p:txBody>
          <a:bodyPr wrap="square" rtlCol="0">
            <a:spAutoFit/>
          </a:bodyPr>
          <a:lstStyle/>
          <a:p>
            <a:pPr algn="ctr"/>
            <a:r>
              <a:rPr lang="en-GB" sz="4000" b="1" dirty="0">
                <a:solidFill>
                  <a:srgbClr val="7030A0"/>
                </a:solidFill>
              </a:rPr>
              <a:t>4. Careful sequencing</a:t>
            </a:r>
          </a:p>
        </p:txBody>
      </p:sp>
    </p:spTree>
    <p:extLst>
      <p:ext uri="{BB962C8B-B14F-4D97-AF65-F5344CB8AC3E}">
        <p14:creationId xmlns:p14="http://schemas.microsoft.com/office/powerpoint/2010/main" val="4153401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B55B6-2DCD-7D34-D7F3-3E4A55EA90F5}"/>
              </a:ext>
            </a:extLst>
          </p:cNvPr>
          <p:cNvSpPr>
            <a:spLocks noGrp="1"/>
          </p:cNvSpPr>
          <p:nvPr>
            <p:ph type="title"/>
          </p:nvPr>
        </p:nvSpPr>
        <p:spPr>
          <a:xfrm>
            <a:off x="444500" y="1394000"/>
            <a:ext cx="1918335" cy="574039"/>
          </a:xfrm>
        </p:spPr>
        <p:txBody>
          <a:bodyPr wrap="square" anchor="ctr">
            <a:normAutofit/>
          </a:bodyPr>
          <a:lstStyle/>
          <a:p>
            <a:pPr>
              <a:lnSpc>
                <a:spcPct val="90000"/>
              </a:lnSpc>
            </a:pPr>
            <a:r>
              <a:rPr lang="en-US" sz="2800"/>
              <a:t>Curriculum</a:t>
            </a:r>
          </a:p>
        </p:txBody>
      </p:sp>
      <p:graphicFrame>
        <p:nvGraphicFramePr>
          <p:cNvPr id="5" name="Text Placeholder 2">
            <a:extLst>
              <a:ext uri="{FF2B5EF4-FFF2-40B4-BE49-F238E27FC236}">
                <a16:creationId xmlns:a16="http://schemas.microsoft.com/office/drawing/2014/main" id="{0E4D25C8-34C4-989D-A657-C0BFE822B1E6}"/>
              </a:ext>
            </a:extLst>
          </p:cNvPr>
          <p:cNvGraphicFramePr/>
          <p:nvPr>
            <p:extLst>
              <p:ext uri="{D42A27DB-BD31-4B8C-83A1-F6EECF244321}">
                <p14:modId xmlns:p14="http://schemas.microsoft.com/office/powerpoint/2010/main" val="1569833173"/>
              </p:ext>
            </p:extLst>
          </p:nvPr>
        </p:nvGraphicFramePr>
        <p:xfrm>
          <a:off x="444500" y="-228600"/>
          <a:ext cx="11061700" cy="784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7895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524E-A860-0AA6-C5B1-D202A4001AE0}"/>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FDCF2C44-E404-94C4-C0D6-511CE3333F6F}"/>
              </a:ext>
            </a:extLst>
          </p:cNvPr>
          <p:cNvSpPr>
            <a:spLocks noGrp="1"/>
          </p:cNvSpPr>
          <p:nvPr>
            <p:ph type="body" idx="1"/>
          </p:nvPr>
        </p:nvSpPr>
        <p:spPr/>
        <p:txBody>
          <a:bodyPr/>
          <a:lstStyle/>
          <a:p>
            <a:endParaRPr lang="en-GB"/>
          </a:p>
        </p:txBody>
      </p:sp>
      <p:pic>
        <p:nvPicPr>
          <p:cNvPr id="5" name="Picture 4" descr="Wooden puzzle">
            <a:extLst>
              <a:ext uri="{FF2B5EF4-FFF2-40B4-BE49-F238E27FC236}">
                <a16:creationId xmlns:a16="http://schemas.microsoft.com/office/drawing/2014/main" id="{2E5A714C-D773-3FFE-44E8-4D9735586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677747"/>
            <a:ext cx="12954000" cy="8633892"/>
          </a:xfrm>
          <a:prstGeom prst="rect">
            <a:avLst/>
          </a:prstGeom>
        </p:spPr>
      </p:pic>
      <p:sp>
        <p:nvSpPr>
          <p:cNvPr id="6" name="TextBox 5">
            <a:extLst>
              <a:ext uri="{FF2B5EF4-FFF2-40B4-BE49-F238E27FC236}">
                <a16:creationId xmlns:a16="http://schemas.microsoft.com/office/drawing/2014/main" id="{D5E0256B-B7F0-B908-8780-5A761DD2EB9A}"/>
              </a:ext>
            </a:extLst>
          </p:cNvPr>
          <p:cNvSpPr txBox="1"/>
          <p:nvPr/>
        </p:nvSpPr>
        <p:spPr>
          <a:xfrm>
            <a:off x="2238057" y="3075057"/>
            <a:ext cx="7391400" cy="707886"/>
          </a:xfrm>
          <a:prstGeom prst="rect">
            <a:avLst/>
          </a:prstGeom>
          <a:solidFill>
            <a:schemeClr val="bg1"/>
          </a:solidFill>
        </p:spPr>
        <p:txBody>
          <a:bodyPr wrap="square" rtlCol="0">
            <a:spAutoFit/>
          </a:bodyPr>
          <a:lstStyle/>
          <a:p>
            <a:pPr algn="ctr"/>
            <a:r>
              <a:rPr lang="en-GB" sz="4000" b="1" dirty="0">
                <a:solidFill>
                  <a:srgbClr val="7030A0"/>
                </a:solidFill>
              </a:rPr>
              <a:t>5. Relevant and responsive</a:t>
            </a:r>
          </a:p>
        </p:txBody>
      </p:sp>
    </p:spTree>
    <p:extLst>
      <p:ext uri="{BB962C8B-B14F-4D97-AF65-F5344CB8AC3E}">
        <p14:creationId xmlns:p14="http://schemas.microsoft.com/office/powerpoint/2010/main" val="1958573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D420B-0E63-A4C7-4726-66D5C077D5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3829AC-7E8D-6279-BB95-2FCE73753131}"/>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2A634558-900C-6F14-6678-677D8E503B90}"/>
              </a:ext>
            </a:extLst>
          </p:cNvPr>
          <p:cNvSpPr>
            <a:spLocks noGrp="1"/>
          </p:cNvSpPr>
          <p:nvPr>
            <p:ph type="body" idx="1"/>
          </p:nvPr>
        </p:nvSpPr>
        <p:spPr/>
        <p:txBody>
          <a:bodyPr/>
          <a:lstStyle/>
          <a:p>
            <a:endParaRPr lang="en-GB"/>
          </a:p>
        </p:txBody>
      </p:sp>
      <p:pic>
        <p:nvPicPr>
          <p:cNvPr id="7" name="Picture 6" descr="Classroom of students raising their hands in front of a teacher">
            <a:extLst>
              <a:ext uri="{FF2B5EF4-FFF2-40B4-BE49-F238E27FC236}">
                <a16:creationId xmlns:a16="http://schemas.microsoft.com/office/drawing/2014/main" id="{0C4BEA72-4E66-2033-8471-856E545F61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600200"/>
            <a:ext cx="13868400" cy="9446493"/>
          </a:xfrm>
          <a:prstGeom prst="rect">
            <a:avLst/>
          </a:prstGeom>
        </p:spPr>
      </p:pic>
      <p:sp>
        <p:nvSpPr>
          <p:cNvPr id="6" name="TextBox 5">
            <a:extLst>
              <a:ext uri="{FF2B5EF4-FFF2-40B4-BE49-F238E27FC236}">
                <a16:creationId xmlns:a16="http://schemas.microsoft.com/office/drawing/2014/main" id="{F52AB7EC-33B7-0E76-D2F8-B5CA0EB092DA}"/>
              </a:ext>
            </a:extLst>
          </p:cNvPr>
          <p:cNvSpPr txBox="1"/>
          <p:nvPr/>
        </p:nvSpPr>
        <p:spPr>
          <a:xfrm>
            <a:off x="2400300" y="4419600"/>
            <a:ext cx="7391400" cy="1323439"/>
          </a:xfrm>
          <a:prstGeom prst="rect">
            <a:avLst/>
          </a:prstGeom>
          <a:solidFill>
            <a:schemeClr val="bg1"/>
          </a:solidFill>
        </p:spPr>
        <p:txBody>
          <a:bodyPr wrap="square" rtlCol="0">
            <a:spAutoFit/>
          </a:bodyPr>
          <a:lstStyle/>
          <a:p>
            <a:pPr algn="ctr"/>
            <a:r>
              <a:rPr lang="en-GB" sz="4000" b="1" dirty="0">
                <a:solidFill>
                  <a:srgbClr val="7030A0"/>
                </a:solidFill>
              </a:rPr>
              <a:t>6. Skilled delivery of participative education</a:t>
            </a:r>
          </a:p>
        </p:txBody>
      </p:sp>
    </p:spTree>
    <p:extLst>
      <p:ext uri="{BB962C8B-B14F-4D97-AF65-F5344CB8AC3E}">
        <p14:creationId xmlns:p14="http://schemas.microsoft.com/office/powerpoint/2010/main" val="1146598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6787B-BCBC-5BAA-5918-DE804B88D4D6}"/>
              </a:ext>
            </a:extLst>
          </p:cNvPr>
          <p:cNvSpPr>
            <a:spLocks noGrp="1"/>
          </p:cNvSpPr>
          <p:nvPr>
            <p:ph type="title"/>
          </p:nvPr>
        </p:nvSpPr>
        <p:spPr/>
        <p:txBody>
          <a:bodyPr/>
          <a:lstStyle/>
          <a:p>
            <a:r>
              <a:rPr lang="en-US" dirty="0"/>
              <a:t>Delivery</a:t>
            </a:r>
          </a:p>
        </p:txBody>
      </p:sp>
      <p:sp>
        <p:nvSpPr>
          <p:cNvPr id="3" name="Text Placeholder 2">
            <a:extLst>
              <a:ext uri="{FF2B5EF4-FFF2-40B4-BE49-F238E27FC236}">
                <a16:creationId xmlns:a16="http://schemas.microsoft.com/office/drawing/2014/main" id="{2FA52A70-96D2-CDE4-F623-D7123D3A89D6}"/>
              </a:ext>
            </a:extLst>
          </p:cNvPr>
          <p:cNvSpPr>
            <a:spLocks noGrp="1"/>
          </p:cNvSpPr>
          <p:nvPr>
            <p:ph type="body" idx="1"/>
          </p:nvPr>
        </p:nvSpPr>
        <p:spPr>
          <a:xfrm>
            <a:off x="444500" y="2209800"/>
            <a:ext cx="10978515" cy="3970318"/>
          </a:xfrm>
        </p:spPr>
        <p:txBody>
          <a:bodyPr/>
          <a:lstStyle/>
          <a:p>
            <a:pPr marL="285750" indent="-285750">
              <a:buFont typeface="Arial" panose="020B0604020202020204" pitchFamily="34" charset="0"/>
              <a:buChar char="•"/>
            </a:pPr>
            <a:r>
              <a:rPr lang="en-US" sz="2400" dirty="0"/>
              <a:t>Opportunities to </a:t>
            </a:r>
            <a:r>
              <a:rPr lang="en-US" sz="2400" dirty="0" err="1"/>
              <a:t>practise</a:t>
            </a:r>
            <a:r>
              <a:rPr lang="en-US" sz="2400" dirty="0"/>
              <a:t> skills.</a:t>
            </a:r>
          </a:p>
          <a:p>
            <a:pPr marL="285750" indent="-285750">
              <a:buFont typeface="Arial" panose="020B0604020202020204" pitchFamily="34" charset="0"/>
              <a:buChar char="•"/>
            </a:pPr>
            <a:r>
              <a:rPr lang="en-US" sz="2400" dirty="0"/>
              <a:t>Use distancing techniques and ground rules, agree confidentiality.</a:t>
            </a:r>
          </a:p>
          <a:p>
            <a:pPr marL="285750" indent="-285750">
              <a:buFont typeface="Arial" panose="020B0604020202020204" pitchFamily="34" charset="0"/>
              <a:buChar char="•"/>
            </a:pPr>
            <a:r>
              <a:rPr lang="en-GB" sz="2400" dirty="0"/>
              <a:t>Schools always responsible for the content that is taught even when using external providers.</a:t>
            </a:r>
          </a:p>
          <a:p>
            <a:pPr marL="285750" indent="-285750">
              <a:buFont typeface="Arial" panose="020B0604020202020204" pitchFamily="34" charset="0"/>
              <a:buChar char="•"/>
            </a:pPr>
            <a:r>
              <a:rPr lang="en-GB" sz="2400" dirty="0"/>
              <a:t>Be cautious of organisations that promote harmful products (</a:t>
            </a:r>
            <a:r>
              <a:rPr lang="en-GB" sz="2400" dirty="0" err="1"/>
              <a:t>eg.</a:t>
            </a:r>
            <a:r>
              <a:rPr lang="en-GB" sz="2400" dirty="0"/>
              <a:t> alcohol or tobacco) or have strong partisan views.</a:t>
            </a:r>
          </a:p>
          <a:p>
            <a:pPr marL="285750" indent="-285750">
              <a:buFont typeface="Arial" panose="020B0604020202020204" pitchFamily="34" charset="0"/>
              <a:buChar char="•"/>
            </a:pPr>
            <a:r>
              <a:rPr lang="en-GB" sz="2400" dirty="0"/>
              <a:t>School’s responsibility to ensure resources and teaching materials are age appropriate.</a:t>
            </a:r>
          </a:p>
          <a:p>
            <a:pPr marL="285750" indent="-285750">
              <a:buFont typeface="Arial" panose="020B0604020202020204" pitchFamily="34" charset="0"/>
              <a:buChar char="•"/>
            </a:pPr>
            <a:r>
              <a:rPr lang="en-GB" sz="2400" dirty="0"/>
              <a:t>All teachers and visitors know how to respond to safeguarding concerns.</a:t>
            </a:r>
          </a:p>
          <a:p>
            <a:endParaRPr lang="en-US" dirty="0"/>
          </a:p>
        </p:txBody>
      </p:sp>
    </p:spTree>
    <p:extLst>
      <p:ext uri="{BB962C8B-B14F-4D97-AF65-F5344CB8AC3E}">
        <p14:creationId xmlns:p14="http://schemas.microsoft.com/office/powerpoint/2010/main" val="2410349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B220B-0336-C91B-FF8E-386E7305E5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255C08-A454-65B7-5004-B9BB4C9AA228}"/>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9B6B5FEA-03E3-477B-10C7-4FEB7E7C16C7}"/>
              </a:ext>
            </a:extLst>
          </p:cNvPr>
          <p:cNvSpPr>
            <a:spLocks noGrp="1"/>
          </p:cNvSpPr>
          <p:nvPr>
            <p:ph type="body" idx="1"/>
          </p:nvPr>
        </p:nvSpPr>
        <p:spPr/>
        <p:txBody>
          <a:bodyPr/>
          <a:lstStyle/>
          <a:p>
            <a:endParaRPr lang="en-GB"/>
          </a:p>
        </p:txBody>
      </p:sp>
      <p:pic>
        <p:nvPicPr>
          <p:cNvPr id="5" name="Picture 4" descr="Paper chain people and their shadows">
            <a:extLst>
              <a:ext uri="{FF2B5EF4-FFF2-40B4-BE49-F238E27FC236}">
                <a16:creationId xmlns:a16="http://schemas.microsoft.com/office/drawing/2014/main" id="{CE710466-7EF1-BDCE-45D8-01F2DBDC8C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420600" cy="8280400"/>
          </a:xfrm>
          <a:prstGeom prst="rect">
            <a:avLst/>
          </a:prstGeom>
        </p:spPr>
      </p:pic>
      <p:sp>
        <p:nvSpPr>
          <p:cNvPr id="6" name="TextBox 5">
            <a:extLst>
              <a:ext uri="{FF2B5EF4-FFF2-40B4-BE49-F238E27FC236}">
                <a16:creationId xmlns:a16="http://schemas.microsoft.com/office/drawing/2014/main" id="{A2F834CD-4E50-F84E-99E7-A16270EB0ECB}"/>
              </a:ext>
            </a:extLst>
          </p:cNvPr>
          <p:cNvSpPr txBox="1"/>
          <p:nvPr/>
        </p:nvSpPr>
        <p:spPr>
          <a:xfrm>
            <a:off x="2400300" y="4419600"/>
            <a:ext cx="7391400" cy="707886"/>
          </a:xfrm>
          <a:prstGeom prst="rect">
            <a:avLst/>
          </a:prstGeom>
          <a:solidFill>
            <a:schemeClr val="bg1"/>
          </a:solidFill>
        </p:spPr>
        <p:txBody>
          <a:bodyPr wrap="square" rtlCol="0">
            <a:spAutoFit/>
          </a:bodyPr>
          <a:lstStyle/>
          <a:p>
            <a:pPr algn="ctr"/>
            <a:r>
              <a:rPr lang="en-GB" sz="4000" b="1" dirty="0">
                <a:solidFill>
                  <a:srgbClr val="7030A0"/>
                </a:solidFill>
              </a:rPr>
              <a:t>7. Whole school approach</a:t>
            </a:r>
          </a:p>
        </p:txBody>
      </p:sp>
    </p:spTree>
    <p:extLst>
      <p:ext uri="{BB962C8B-B14F-4D97-AF65-F5344CB8AC3E}">
        <p14:creationId xmlns:p14="http://schemas.microsoft.com/office/powerpoint/2010/main" val="868202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024C4-5A36-E8F5-F55C-599E2445A4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69F970-AD04-2D4C-9C68-18D1AA073A59}"/>
              </a:ext>
            </a:extLst>
          </p:cNvPr>
          <p:cNvSpPr>
            <a:spLocks noGrp="1"/>
          </p:cNvSpPr>
          <p:nvPr>
            <p:ph type="title"/>
          </p:nvPr>
        </p:nvSpPr>
        <p:spPr>
          <a:xfrm>
            <a:off x="444500" y="1394000"/>
            <a:ext cx="8318500" cy="1661993"/>
          </a:xfrm>
        </p:spPr>
        <p:txBody>
          <a:bodyPr/>
          <a:lstStyle/>
          <a:p>
            <a:r>
              <a:rPr lang="en-GB" dirty="0"/>
              <a:t>Governors and Trustees</a:t>
            </a:r>
          </a:p>
        </p:txBody>
      </p:sp>
      <p:sp>
        <p:nvSpPr>
          <p:cNvPr id="3" name="Text Placeholder 2">
            <a:extLst>
              <a:ext uri="{FF2B5EF4-FFF2-40B4-BE49-F238E27FC236}">
                <a16:creationId xmlns:a16="http://schemas.microsoft.com/office/drawing/2014/main" id="{1C27F9C1-C563-2D33-B4F6-DCE2D7DB21A6}"/>
              </a:ext>
            </a:extLst>
          </p:cNvPr>
          <p:cNvSpPr txBox="1">
            <a:spLocks/>
          </p:cNvSpPr>
          <p:nvPr/>
        </p:nvSpPr>
        <p:spPr>
          <a:xfrm>
            <a:off x="444500" y="2438400"/>
            <a:ext cx="11673477" cy="3693319"/>
          </a:xfrm>
          <a:prstGeom prst="rect">
            <a:avLst/>
          </a:prstGeom>
        </p:spPr>
        <p:txBody>
          <a:bodyPr numCol="1"/>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buFont typeface="Arial" panose="020B0604020202020204" pitchFamily="34" charset="0"/>
              <a:buChar char="•"/>
            </a:pPr>
            <a:r>
              <a:rPr lang="en-GB" sz="2400" dirty="0">
                <a:latin typeface="Century Gothic" panose="020B0502020202020204" pitchFamily="34" charset="0"/>
              </a:rPr>
              <a:t>All pupils make progress</a:t>
            </a:r>
          </a:p>
          <a:p>
            <a:pPr marL="342900" indent="-342900">
              <a:buFont typeface="Arial" panose="020B0604020202020204" pitchFamily="34" charset="0"/>
              <a:buChar char="•"/>
            </a:pPr>
            <a:r>
              <a:rPr lang="en-GB" sz="2400" dirty="0">
                <a:latin typeface="Century Gothic" panose="020B0502020202020204" pitchFamily="34" charset="0"/>
              </a:rPr>
              <a:t>Teaching is accessible to all pupils with SEND</a:t>
            </a:r>
          </a:p>
          <a:p>
            <a:pPr marL="342900" indent="-342900">
              <a:buFont typeface="Arial" panose="020B0604020202020204" pitchFamily="34" charset="0"/>
              <a:buChar char="•"/>
            </a:pPr>
            <a:r>
              <a:rPr lang="en-GB" sz="2400" dirty="0">
                <a:latin typeface="Century Gothic" panose="020B0502020202020204" pitchFamily="34" charset="0"/>
              </a:rPr>
              <a:t>Curriculum content and teaching materials are aligned with statutory guidance</a:t>
            </a:r>
          </a:p>
          <a:p>
            <a:pPr marL="342900" indent="-342900">
              <a:buFont typeface="Arial" panose="020B0604020202020204" pitchFamily="34" charset="0"/>
              <a:buChar char="•"/>
            </a:pPr>
            <a:r>
              <a:rPr lang="en-GB" sz="2400" dirty="0">
                <a:latin typeface="Century Gothic" panose="020B0502020202020204" pitchFamily="34" charset="0"/>
              </a:rPr>
              <a:t>Clear information is provided for parents on the subject content, teaching materials and external providers and right to withdraw.</a:t>
            </a:r>
          </a:p>
          <a:p>
            <a:pPr marL="342900" indent="-342900">
              <a:buFont typeface="Arial" panose="020B0604020202020204" pitchFamily="34" charset="0"/>
              <a:buChar char="•"/>
            </a:pPr>
            <a:endParaRPr lang="en-GB" sz="2400" dirty="0">
              <a:latin typeface="Century Gothic" panose="020B0502020202020204" pitchFamily="34" charset="0"/>
            </a:endParaRPr>
          </a:p>
          <a:p>
            <a:pPr marL="342900" indent="-342900">
              <a:buFont typeface="Arial" panose="020B0604020202020204" pitchFamily="34" charset="0"/>
              <a:buChar char="•"/>
            </a:pPr>
            <a:endParaRPr lang="en-GB" sz="2400" dirty="0">
              <a:latin typeface="Century Gothic" panose="020B0502020202020204" pitchFamily="34" charset="0"/>
            </a:endParaRPr>
          </a:p>
          <a:p>
            <a:pPr marL="285750" indent="-285750">
              <a:buFontTx/>
              <a:buChar char="-"/>
            </a:pPr>
            <a:endParaRPr lang="en-GB" dirty="0"/>
          </a:p>
        </p:txBody>
      </p:sp>
    </p:spTree>
    <p:extLst>
      <p:ext uri="{BB962C8B-B14F-4D97-AF65-F5344CB8AC3E}">
        <p14:creationId xmlns:p14="http://schemas.microsoft.com/office/powerpoint/2010/main" val="3183961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ACAE-2FAA-9A71-1150-BA67114D873A}"/>
              </a:ext>
            </a:extLst>
          </p:cNvPr>
          <p:cNvSpPr>
            <a:spLocks noGrp="1"/>
          </p:cNvSpPr>
          <p:nvPr>
            <p:ph type="title"/>
          </p:nvPr>
        </p:nvSpPr>
        <p:spPr/>
        <p:txBody>
          <a:bodyPr/>
          <a:lstStyle/>
          <a:p>
            <a:r>
              <a:rPr lang="en-GB" dirty="0"/>
              <a:t>RSE policy</a:t>
            </a:r>
          </a:p>
        </p:txBody>
      </p:sp>
      <p:sp>
        <p:nvSpPr>
          <p:cNvPr id="3" name="Text Placeholder 2">
            <a:extLst>
              <a:ext uri="{FF2B5EF4-FFF2-40B4-BE49-F238E27FC236}">
                <a16:creationId xmlns:a16="http://schemas.microsoft.com/office/drawing/2014/main" id="{6697E8FF-A1C8-7C32-14A6-E11A850F5737}"/>
              </a:ext>
            </a:extLst>
          </p:cNvPr>
          <p:cNvSpPr>
            <a:spLocks noGrp="1"/>
          </p:cNvSpPr>
          <p:nvPr>
            <p:ph type="body" idx="1"/>
          </p:nvPr>
        </p:nvSpPr>
        <p:spPr>
          <a:xfrm>
            <a:off x="444501" y="2362200"/>
            <a:ext cx="6642100" cy="3508653"/>
          </a:xfrm>
        </p:spPr>
        <p:txBody>
          <a:bodyPr/>
          <a:lstStyle/>
          <a:p>
            <a:pPr marL="342900" indent="-342900">
              <a:buFont typeface="Arial" panose="020B0604020202020204" pitchFamily="34" charset="0"/>
              <a:buChar char="•"/>
            </a:pPr>
            <a:r>
              <a:rPr lang="en-GB" sz="2400" dirty="0"/>
              <a:t>Proactively engage and consult with parents developing and reviewing policy</a:t>
            </a:r>
          </a:p>
          <a:p>
            <a:pPr marL="342900" indent="-342900">
              <a:buFont typeface="Arial" panose="020B0604020202020204" pitchFamily="34" charset="0"/>
              <a:buChar char="•"/>
            </a:pPr>
            <a:r>
              <a:rPr lang="en-GB" sz="2400" dirty="0"/>
              <a:t>Provide free to anyone who wants it</a:t>
            </a:r>
          </a:p>
          <a:p>
            <a:pPr marL="342900" indent="-342900">
              <a:buFont typeface="Arial" panose="020B0604020202020204" pitchFamily="34" charset="0"/>
              <a:buChar char="•"/>
            </a:pPr>
            <a:r>
              <a:rPr lang="en-GB" sz="2400" dirty="0"/>
              <a:t>Publish on your website</a:t>
            </a:r>
          </a:p>
          <a:p>
            <a:pPr marL="342900" indent="-342900">
              <a:buFont typeface="Arial" panose="020B0604020202020204" pitchFamily="34" charset="0"/>
              <a:buChar char="•"/>
            </a:pPr>
            <a:r>
              <a:rPr lang="en-GB" sz="2400" dirty="0"/>
              <a:t>Where new content is needed – inform parents of any shifts away from the policy and continue to share materials on request.</a:t>
            </a:r>
          </a:p>
          <a:p>
            <a:endParaRPr lang="en-GB" dirty="0"/>
          </a:p>
          <a:p>
            <a:endParaRPr lang="en-GB" dirty="0"/>
          </a:p>
        </p:txBody>
      </p:sp>
      <p:pic>
        <p:nvPicPr>
          <p:cNvPr id="5" name="Picture 4" descr="Close up of checklist">
            <a:extLst>
              <a:ext uri="{FF2B5EF4-FFF2-40B4-BE49-F238E27FC236}">
                <a16:creationId xmlns:a16="http://schemas.microsoft.com/office/drawing/2014/main" id="{1258C0B6-A430-7146-B7A3-3B60368E2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2369457"/>
            <a:ext cx="4800600" cy="3200400"/>
          </a:xfrm>
          <a:prstGeom prst="rect">
            <a:avLst/>
          </a:prstGeom>
        </p:spPr>
      </p:pic>
    </p:spTree>
    <p:extLst>
      <p:ext uri="{BB962C8B-B14F-4D97-AF65-F5344CB8AC3E}">
        <p14:creationId xmlns:p14="http://schemas.microsoft.com/office/powerpoint/2010/main" val="4187555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D0D25-874D-821A-27DD-4738F68090BC}"/>
              </a:ext>
            </a:extLst>
          </p:cNvPr>
          <p:cNvSpPr>
            <a:spLocks noGrp="1"/>
          </p:cNvSpPr>
          <p:nvPr>
            <p:ph type="title"/>
          </p:nvPr>
        </p:nvSpPr>
        <p:spPr>
          <a:xfrm>
            <a:off x="4800600" y="1190171"/>
            <a:ext cx="2667000" cy="726438"/>
          </a:xfrm>
        </p:spPr>
        <p:txBody>
          <a:bodyPr wrap="square" anchor="ctr">
            <a:normAutofit/>
          </a:bodyPr>
          <a:lstStyle/>
          <a:p>
            <a:r>
              <a:rPr lang="en-GB" dirty="0"/>
              <a:t>RSE Policy</a:t>
            </a:r>
          </a:p>
        </p:txBody>
      </p:sp>
      <p:graphicFrame>
        <p:nvGraphicFramePr>
          <p:cNvPr id="5" name="Text Placeholder 2">
            <a:extLst>
              <a:ext uri="{FF2B5EF4-FFF2-40B4-BE49-F238E27FC236}">
                <a16:creationId xmlns:a16="http://schemas.microsoft.com/office/drawing/2014/main" id="{21424413-0E16-6B6E-7352-41852A8212AD}"/>
              </a:ext>
            </a:extLst>
          </p:cNvPr>
          <p:cNvGraphicFramePr/>
          <p:nvPr>
            <p:extLst>
              <p:ext uri="{D42A27DB-BD31-4B8C-83A1-F6EECF244321}">
                <p14:modId xmlns:p14="http://schemas.microsoft.com/office/powerpoint/2010/main" val="2588703682"/>
              </p:ext>
            </p:extLst>
          </p:nvPr>
        </p:nvGraphicFramePr>
        <p:xfrm>
          <a:off x="457200" y="1676400"/>
          <a:ext cx="113538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4433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D60145C-AFE5-A22E-60C4-149D0EF243C5}"/>
              </a:ext>
            </a:extLst>
          </p:cNvPr>
          <p:cNvSpPr txBox="1"/>
          <p:nvPr/>
        </p:nvSpPr>
        <p:spPr>
          <a:xfrm>
            <a:off x="5562600" y="1828800"/>
            <a:ext cx="6324600" cy="3785652"/>
          </a:xfrm>
          <a:prstGeom prst="rect">
            <a:avLst/>
          </a:prstGeom>
          <a:noFill/>
        </p:spPr>
        <p:txBody>
          <a:bodyPr wrap="square" rtlCol="0">
            <a:spAutoFit/>
          </a:bodyPr>
          <a:lstStyle/>
          <a:p>
            <a:r>
              <a:rPr lang="en-GB" sz="4000" b="1" dirty="0">
                <a:solidFill>
                  <a:schemeClr val="tx1"/>
                </a:solidFill>
              </a:rPr>
              <a:t>First and foremost…..</a:t>
            </a:r>
          </a:p>
          <a:p>
            <a:endParaRPr lang="en-GB" sz="4000" b="1" dirty="0">
              <a:solidFill>
                <a:schemeClr val="tx1"/>
              </a:solidFill>
            </a:endParaRPr>
          </a:p>
          <a:p>
            <a:r>
              <a:rPr lang="en-GB" sz="4000" b="1">
                <a:solidFill>
                  <a:schemeClr val="tx1"/>
                </a:solidFill>
              </a:rPr>
              <a:t>The </a:t>
            </a:r>
            <a:r>
              <a:rPr lang="en-GB" sz="4000" b="1" dirty="0">
                <a:solidFill>
                  <a:schemeClr val="tx1"/>
                </a:solidFill>
              </a:rPr>
              <a:t>new guidance does not need to be implemented until September 2026</a:t>
            </a:r>
            <a:r>
              <a:rPr lang="en-GB" sz="4000" b="1" dirty="0">
                <a:solidFill>
                  <a:schemeClr val="bg1"/>
                </a:solidFill>
              </a:rPr>
              <a:t>!</a:t>
            </a:r>
          </a:p>
        </p:txBody>
      </p:sp>
      <p:pic>
        <p:nvPicPr>
          <p:cNvPr id="4" name="Picture 3" descr="Megaphone">
            <a:extLst>
              <a:ext uri="{FF2B5EF4-FFF2-40B4-BE49-F238E27FC236}">
                <a16:creationId xmlns:a16="http://schemas.microsoft.com/office/drawing/2014/main" id="{74B7487A-11F6-3B94-32DD-4A07780669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6400"/>
            <a:ext cx="5181600" cy="5181600"/>
          </a:xfrm>
          <a:prstGeom prst="rect">
            <a:avLst/>
          </a:prstGeom>
        </p:spPr>
      </p:pic>
    </p:spTree>
    <p:extLst>
      <p:ext uri="{BB962C8B-B14F-4D97-AF65-F5344CB8AC3E}">
        <p14:creationId xmlns:p14="http://schemas.microsoft.com/office/powerpoint/2010/main" val="522643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30D43-C693-FB5E-EA6F-40EA5619A807}"/>
              </a:ext>
            </a:extLst>
          </p:cNvPr>
          <p:cNvSpPr>
            <a:spLocks noGrp="1"/>
          </p:cNvSpPr>
          <p:nvPr>
            <p:ph type="title"/>
          </p:nvPr>
        </p:nvSpPr>
        <p:spPr>
          <a:xfrm>
            <a:off x="444500" y="1394000"/>
            <a:ext cx="5118100" cy="553998"/>
          </a:xfrm>
        </p:spPr>
        <p:txBody>
          <a:bodyPr/>
          <a:lstStyle/>
          <a:p>
            <a:r>
              <a:rPr lang="en-US" dirty="0"/>
              <a:t>Theme areas - Primary</a:t>
            </a:r>
          </a:p>
        </p:txBody>
      </p:sp>
      <p:sp>
        <p:nvSpPr>
          <p:cNvPr id="3" name="Text Placeholder 2">
            <a:extLst>
              <a:ext uri="{FF2B5EF4-FFF2-40B4-BE49-F238E27FC236}">
                <a16:creationId xmlns:a16="http://schemas.microsoft.com/office/drawing/2014/main" id="{A96E0CC0-457D-B4EC-D4E8-B864F5BF6B19}"/>
              </a:ext>
            </a:extLst>
          </p:cNvPr>
          <p:cNvSpPr txBox="1">
            <a:spLocks/>
          </p:cNvSpPr>
          <p:nvPr/>
        </p:nvSpPr>
        <p:spPr>
          <a:xfrm>
            <a:off x="444500" y="2133600"/>
            <a:ext cx="11361239" cy="3600986"/>
          </a:xfrm>
          <a:prstGeom prst="rect">
            <a:avLst/>
          </a:prstGeom>
        </p:spPr>
        <p:txBody>
          <a:bodyPr numCol="2"/>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2000" b="1" i="1" dirty="0">
                <a:latin typeface="Century Gothic" panose="020B0502020202020204" pitchFamily="34" charset="0"/>
              </a:rPr>
              <a:t>Relationships education</a:t>
            </a:r>
          </a:p>
          <a:p>
            <a:r>
              <a:rPr lang="en-GB" sz="2000" dirty="0">
                <a:latin typeface="Century Gothic" panose="020B0502020202020204" pitchFamily="34" charset="0"/>
              </a:rPr>
              <a:t>Families and people who care for me</a:t>
            </a:r>
          </a:p>
          <a:p>
            <a:r>
              <a:rPr lang="en-GB" sz="2000" dirty="0">
                <a:latin typeface="Century Gothic" panose="020B0502020202020204" pitchFamily="34" charset="0"/>
              </a:rPr>
              <a:t>Caring friendships</a:t>
            </a:r>
          </a:p>
          <a:p>
            <a:r>
              <a:rPr lang="en-GB" sz="2000" dirty="0">
                <a:latin typeface="Century Gothic" panose="020B0502020202020204" pitchFamily="34" charset="0"/>
              </a:rPr>
              <a:t>Respectful, </a:t>
            </a:r>
            <a:r>
              <a:rPr lang="en-GB" sz="2000" dirty="0">
                <a:highlight>
                  <a:srgbClr val="FFFF00"/>
                </a:highlight>
                <a:latin typeface="Century Gothic" panose="020B0502020202020204" pitchFamily="34" charset="0"/>
              </a:rPr>
              <a:t>kind</a:t>
            </a:r>
            <a:r>
              <a:rPr lang="en-GB" sz="2000" dirty="0">
                <a:latin typeface="Century Gothic" panose="020B0502020202020204" pitchFamily="34" charset="0"/>
              </a:rPr>
              <a:t> relationships</a:t>
            </a:r>
          </a:p>
          <a:p>
            <a:r>
              <a:rPr lang="en-GB" sz="2000" dirty="0">
                <a:latin typeface="Century Gothic" panose="020B0502020202020204" pitchFamily="34" charset="0"/>
              </a:rPr>
              <a:t>Online </a:t>
            </a:r>
            <a:r>
              <a:rPr lang="en-GB" sz="2000" dirty="0">
                <a:highlight>
                  <a:srgbClr val="FFFF00"/>
                </a:highlight>
                <a:latin typeface="Century Gothic" panose="020B0502020202020204" pitchFamily="34" charset="0"/>
              </a:rPr>
              <a:t>safety and awareness</a:t>
            </a:r>
          </a:p>
          <a:p>
            <a:r>
              <a:rPr lang="en-GB" sz="2000" dirty="0">
                <a:latin typeface="Century Gothic" panose="020B0502020202020204" pitchFamily="34" charset="0"/>
              </a:rPr>
              <a:t>Being safe</a:t>
            </a:r>
          </a:p>
          <a:p>
            <a:endParaRPr lang="en-GB" sz="2000" dirty="0">
              <a:latin typeface="Century Gothic" panose="020B0502020202020204" pitchFamily="34" charset="0"/>
            </a:endParaRPr>
          </a:p>
          <a:p>
            <a:endParaRPr lang="en-GB" sz="2000" dirty="0">
              <a:latin typeface="Century Gothic" panose="020B0502020202020204" pitchFamily="34" charset="0"/>
            </a:endParaRPr>
          </a:p>
          <a:p>
            <a:endParaRPr lang="en-GB" sz="2000" dirty="0">
              <a:latin typeface="Century Gothic" panose="020B0502020202020204" pitchFamily="34" charset="0"/>
            </a:endParaRPr>
          </a:p>
          <a:p>
            <a:endParaRPr lang="en-GB" sz="2000" dirty="0">
              <a:latin typeface="Century Gothic" panose="020B0502020202020204" pitchFamily="34" charset="0"/>
            </a:endParaRPr>
          </a:p>
          <a:p>
            <a:endParaRPr lang="en-GB" sz="2000" dirty="0">
              <a:latin typeface="Century Gothic" panose="020B0502020202020204" pitchFamily="34" charset="0"/>
            </a:endParaRPr>
          </a:p>
          <a:p>
            <a:endParaRPr lang="en-GB" sz="2000" dirty="0">
              <a:latin typeface="Century Gothic" panose="020B0502020202020204" pitchFamily="34" charset="0"/>
            </a:endParaRPr>
          </a:p>
          <a:p>
            <a:endParaRPr lang="en-GB" sz="2000" dirty="0">
              <a:latin typeface="Century Gothic" panose="020B0502020202020204" pitchFamily="34" charset="0"/>
            </a:endParaRPr>
          </a:p>
          <a:p>
            <a:endParaRPr lang="en-GB" sz="2000" dirty="0">
              <a:latin typeface="Century Gothic" panose="020B0502020202020204" pitchFamily="34" charset="0"/>
            </a:endParaRPr>
          </a:p>
          <a:p>
            <a:r>
              <a:rPr lang="en-GB" sz="2000" b="1" i="1" dirty="0">
                <a:latin typeface="Century Gothic" panose="020B0502020202020204" pitchFamily="34" charset="0"/>
              </a:rPr>
              <a:t>Health and Wellbeing</a:t>
            </a:r>
          </a:p>
          <a:p>
            <a:r>
              <a:rPr lang="en-GB" sz="2000" dirty="0">
                <a:highlight>
                  <a:srgbClr val="FFFF00"/>
                </a:highlight>
                <a:latin typeface="Century Gothic" panose="020B0502020202020204" pitchFamily="34" charset="0"/>
              </a:rPr>
              <a:t>General wellbeing</a:t>
            </a:r>
          </a:p>
          <a:p>
            <a:r>
              <a:rPr lang="en-GB" sz="2000" dirty="0">
                <a:highlight>
                  <a:srgbClr val="FFFF00"/>
                </a:highlight>
                <a:latin typeface="Century Gothic" panose="020B0502020202020204" pitchFamily="34" charset="0"/>
              </a:rPr>
              <a:t>Wellbeing online</a:t>
            </a:r>
          </a:p>
          <a:p>
            <a:r>
              <a:rPr lang="en-GB" sz="2000" dirty="0">
                <a:latin typeface="Century Gothic" panose="020B0502020202020204" pitchFamily="34" charset="0"/>
              </a:rPr>
              <a:t>Physical health and fitness</a:t>
            </a:r>
          </a:p>
          <a:p>
            <a:r>
              <a:rPr lang="en-GB" sz="2000" dirty="0">
                <a:latin typeface="Century Gothic" panose="020B0502020202020204" pitchFamily="34" charset="0"/>
              </a:rPr>
              <a:t>Healthy eating</a:t>
            </a:r>
          </a:p>
          <a:p>
            <a:r>
              <a:rPr lang="en-GB" sz="2000" dirty="0">
                <a:latin typeface="Century Gothic" panose="020B0502020202020204" pitchFamily="34" charset="0"/>
              </a:rPr>
              <a:t>Drugs, alcohol, tobacco and </a:t>
            </a:r>
            <a:r>
              <a:rPr lang="en-GB" sz="2000" dirty="0">
                <a:highlight>
                  <a:srgbClr val="FFFF00"/>
                </a:highlight>
                <a:latin typeface="Century Gothic" panose="020B0502020202020204" pitchFamily="34" charset="0"/>
              </a:rPr>
              <a:t>vaping</a:t>
            </a:r>
          </a:p>
          <a:p>
            <a:r>
              <a:rPr lang="en-GB" sz="2000" dirty="0">
                <a:latin typeface="Century Gothic" panose="020B0502020202020204" pitchFamily="34" charset="0"/>
              </a:rPr>
              <a:t>Health protection and </a:t>
            </a:r>
            <a:r>
              <a:rPr lang="en-GB" sz="2000" dirty="0">
                <a:highlight>
                  <a:srgbClr val="FFFF00"/>
                </a:highlight>
                <a:latin typeface="Century Gothic" panose="020B0502020202020204" pitchFamily="34" charset="0"/>
              </a:rPr>
              <a:t>prevention</a:t>
            </a:r>
          </a:p>
          <a:p>
            <a:r>
              <a:rPr lang="en-GB" sz="2000" dirty="0">
                <a:highlight>
                  <a:srgbClr val="FFFF00"/>
                </a:highlight>
                <a:latin typeface="Century Gothic" panose="020B0502020202020204" pitchFamily="34" charset="0"/>
              </a:rPr>
              <a:t>Personal safety</a:t>
            </a:r>
          </a:p>
          <a:p>
            <a:r>
              <a:rPr lang="en-GB" sz="2000" dirty="0">
                <a:latin typeface="Century Gothic" panose="020B0502020202020204" pitchFamily="34" charset="0"/>
              </a:rPr>
              <a:t>Basic first aid</a:t>
            </a:r>
          </a:p>
          <a:p>
            <a:r>
              <a:rPr lang="en-GB" sz="2000" dirty="0">
                <a:highlight>
                  <a:srgbClr val="FFFF00"/>
                </a:highlight>
                <a:latin typeface="Century Gothic" panose="020B0502020202020204" pitchFamily="34" charset="0"/>
              </a:rPr>
              <a:t>Developing bodies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9BDF7629-7C7A-C82E-BC05-AB8A452F7538}"/>
              </a:ext>
            </a:extLst>
          </p:cNvPr>
          <p:cNvSpPr txBox="1"/>
          <p:nvPr/>
        </p:nvSpPr>
        <p:spPr>
          <a:xfrm>
            <a:off x="444500" y="4506218"/>
            <a:ext cx="5499100" cy="769441"/>
          </a:xfrm>
          <a:prstGeom prst="rect">
            <a:avLst/>
          </a:prstGeom>
          <a:noFill/>
        </p:spPr>
        <p:txBody>
          <a:bodyPr wrap="square" rtlCol="0">
            <a:spAutoFit/>
          </a:bodyPr>
          <a:lstStyle/>
          <a:p>
            <a:r>
              <a:rPr lang="en-GB" sz="4400" b="1" dirty="0">
                <a:solidFill>
                  <a:srgbClr val="FF0000"/>
                </a:solidFill>
              </a:rPr>
              <a:t> 67 to 80 outcomes</a:t>
            </a:r>
          </a:p>
        </p:txBody>
      </p:sp>
    </p:spTree>
    <p:extLst>
      <p:ext uri="{BB962C8B-B14F-4D97-AF65-F5344CB8AC3E}">
        <p14:creationId xmlns:p14="http://schemas.microsoft.com/office/powerpoint/2010/main" val="3601267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303CF-CA6B-938A-B8BF-7F7706E9DA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1C3EFA-CEA5-92C6-4E90-B7643622BDFF}"/>
              </a:ext>
            </a:extLst>
          </p:cNvPr>
          <p:cNvSpPr>
            <a:spLocks noGrp="1"/>
          </p:cNvSpPr>
          <p:nvPr>
            <p:ph type="title"/>
          </p:nvPr>
        </p:nvSpPr>
        <p:spPr>
          <a:xfrm>
            <a:off x="444500" y="1394000"/>
            <a:ext cx="7251700" cy="1107996"/>
          </a:xfrm>
        </p:spPr>
        <p:txBody>
          <a:bodyPr/>
          <a:lstStyle/>
          <a:p>
            <a:r>
              <a:rPr lang="en-US" dirty="0"/>
              <a:t>Theme areas - Secondary</a:t>
            </a:r>
          </a:p>
        </p:txBody>
      </p:sp>
      <p:sp>
        <p:nvSpPr>
          <p:cNvPr id="3" name="Text Placeholder 2">
            <a:extLst>
              <a:ext uri="{FF2B5EF4-FFF2-40B4-BE49-F238E27FC236}">
                <a16:creationId xmlns:a16="http://schemas.microsoft.com/office/drawing/2014/main" id="{EEEAAB78-A34E-9ACE-FB41-0B0271F134A3}"/>
              </a:ext>
            </a:extLst>
          </p:cNvPr>
          <p:cNvSpPr txBox="1">
            <a:spLocks/>
          </p:cNvSpPr>
          <p:nvPr/>
        </p:nvSpPr>
        <p:spPr>
          <a:xfrm>
            <a:off x="444500" y="2133600"/>
            <a:ext cx="11361239" cy="3600986"/>
          </a:xfrm>
          <a:prstGeom prst="rect">
            <a:avLst/>
          </a:prstGeom>
        </p:spPr>
        <p:txBody>
          <a:bodyPr numCol="2"/>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2000" b="1" i="1" dirty="0">
                <a:latin typeface="Century Gothic" panose="020B0502020202020204" pitchFamily="34" charset="0"/>
              </a:rPr>
              <a:t>Relationships education</a:t>
            </a:r>
          </a:p>
          <a:p>
            <a:r>
              <a:rPr lang="en-GB" sz="2000" dirty="0">
                <a:latin typeface="Century Gothic" panose="020B0502020202020204" pitchFamily="34" charset="0"/>
              </a:rPr>
              <a:t>Families </a:t>
            </a:r>
          </a:p>
          <a:p>
            <a:r>
              <a:rPr lang="en-GB" sz="2000" dirty="0" err="1">
                <a:highlight>
                  <a:srgbClr val="FFFF00"/>
                </a:highlight>
                <a:latin typeface="Century Gothic" panose="020B0502020202020204" pitchFamily="34" charset="0"/>
              </a:rPr>
              <a:t>Respectul</a:t>
            </a:r>
            <a:r>
              <a:rPr lang="en-GB" sz="2000" dirty="0">
                <a:highlight>
                  <a:srgbClr val="FFFF00"/>
                </a:highlight>
                <a:latin typeface="Century Gothic" panose="020B0502020202020204" pitchFamily="34" charset="0"/>
              </a:rPr>
              <a:t> relationships </a:t>
            </a:r>
          </a:p>
          <a:p>
            <a:r>
              <a:rPr lang="en-GB" sz="2000" dirty="0">
                <a:highlight>
                  <a:srgbClr val="FFFF00"/>
                </a:highlight>
                <a:latin typeface="Century Gothic" panose="020B0502020202020204" pitchFamily="34" charset="0"/>
              </a:rPr>
              <a:t>Online safety and awareness</a:t>
            </a:r>
          </a:p>
          <a:p>
            <a:r>
              <a:rPr lang="en-GB" sz="2000" dirty="0">
                <a:latin typeface="Century Gothic" panose="020B0502020202020204" pitchFamily="34" charset="0"/>
              </a:rPr>
              <a:t>Being safe</a:t>
            </a:r>
          </a:p>
          <a:p>
            <a:r>
              <a:rPr lang="en-GB" sz="2000" dirty="0">
                <a:latin typeface="Century Gothic" panose="020B0502020202020204" pitchFamily="34" charset="0"/>
              </a:rPr>
              <a:t>Intimate and sexual relationships including sexual health</a:t>
            </a:r>
          </a:p>
          <a:p>
            <a:endParaRPr lang="en-GB" sz="2000" dirty="0">
              <a:latin typeface="Century Gothic" panose="020B0502020202020204" pitchFamily="34" charset="0"/>
            </a:endParaRPr>
          </a:p>
          <a:p>
            <a:endParaRPr lang="en-GB" sz="2000" dirty="0">
              <a:latin typeface="Century Gothic" panose="020B0502020202020204" pitchFamily="34" charset="0"/>
            </a:endParaRPr>
          </a:p>
          <a:p>
            <a:endParaRPr lang="en-GB" sz="2000" dirty="0">
              <a:latin typeface="Century Gothic" panose="020B0502020202020204" pitchFamily="34" charset="0"/>
            </a:endParaRPr>
          </a:p>
          <a:p>
            <a:endParaRPr lang="en-GB" sz="2000" dirty="0">
              <a:latin typeface="Century Gothic" panose="020B0502020202020204" pitchFamily="34" charset="0"/>
            </a:endParaRPr>
          </a:p>
          <a:p>
            <a:endParaRPr lang="en-GB" sz="2000" dirty="0">
              <a:latin typeface="Century Gothic" panose="020B0502020202020204" pitchFamily="34" charset="0"/>
            </a:endParaRPr>
          </a:p>
          <a:p>
            <a:endParaRPr lang="en-GB" sz="2000" dirty="0">
              <a:latin typeface="Century Gothic" panose="020B0502020202020204" pitchFamily="34" charset="0"/>
            </a:endParaRPr>
          </a:p>
          <a:p>
            <a:endParaRPr lang="en-GB" sz="2000" dirty="0">
              <a:latin typeface="Century Gothic" panose="020B0502020202020204" pitchFamily="34" charset="0"/>
            </a:endParaRPr>
          </a:p>
          <a:p>
            <a:endParaRPr lang="en-GB" sz="2000" dirty="0">
              <a:latin typeface="Century Gothic" panose="020B0502020202020204" pitchFamily="34" charset="0"/>
            </a:endParaRPr>
          </a:p>
          <a:p>
            <a:r>
              <a:rPr lang="en-GB" sz="2000" b="1" i="1" dirty="0">
                <a:latin typeface="Century Gothic" panose="020B0502020202020204" pitchFamily="34" charset="0"/>
              </a:rPr>
              <a:t>Health and Wellbeing</a:t>
            </a:r>
          </a:p>
          <a:p>
            <a:r>
              <a:rPr lang="en-GB" sz="2000" dirty="0">
                <a:latin typeface="Century Gothic" panose="020B0502020202020204" pitchFamily="34" charset="0"/>
              </a:rPr>
              <a:t>Mental wellbeing</a:t>
            </a:r>
          </a:p>
          <a:p>
            <a:r>
              <a:rPr lang="en-GB" sz="2000" dirty="0">
                <a:highlight>
                  <a:srgbClr val="FFFF00"/>
                </a:highlight>
                <a:latin typeface="Century Gothic" panose="020B0502020202020204" pitchFamily="34" charset="0"/>
              </a:rPr>
              <a:t>Wellbeing online</a:t>
            </a:r>
          </a:p>
          <a:p>
            <a:r>
              <a:rPr lang="en-GB" sz="2000" dirty="0">
                <a:latin typeface="Century Gothic" panose="020B0502020202020204" pitchFamily="34" charset="0"/>
              </a:rPr>
              <a:t>Physical health and fitness</a:t>
            </a:r>
          </a:p>
          <a:p>
            <a:r>
              <a:rPr lang="en-GB" sz="2000" dirty="0">
                <a:latin typeface="Century Gothic" panose="020B0502020202020204" pitchFamily="34" charset="0"/>
              </a:rPr>
              <a:t>Healthy eating</a:t>
            </a:r>
          </a:p>
          <a:p>
            <a:r>
              <a:rPr lang="en-GB" sz="2000" dirty="0">
                <a:latin typeface="Century Gothic" panose="020B0502020202020204" pitchFamily="34" charset="0"/>
              </a:rPr>
              <a:t>Drugs, alcohol, tobacco and </a:t>
            </a:r>
            <a:r>
              <a:rPr lang="en-GB" sz="2000" dirty="0">
                <a:highlight>
                  <a:srgbClr val="FFFF00"/>
                </a:highlight>
                <a:latin typeface="Century Gothic" panose="020B0502020202020204" pitchFamily="34" charset="0"/>
              </a:rPr>
              <a:t>vaping</a:t>
            </a:r>
          </a:p>
          <a:p>
            <a:r>
              <a:rPr lang="en-GB" sz="2000" dirty="0">
                <a:latin typeface="Century Gothic" panose="020B0502020202020204" pitchFamily="34" charset="0"/>
              </a:rPr>
              <a:t>Health protection and </a:t>
            </a:r>
            <a:r>
              <a:rPr lang="en-GB" sz="2000" dirty="0">
                <a:highlight>
                  <a:srgbClr val="FFFF00"/>
                </a:highlight>
                <a:latin typeface="Century Gothic" panose="020B0502020202020204" pitchFamily="34" charset="0"/>
              </a:rPr>
              <a:t>prevention and understanding the healthcare system</a:t>
            </a:r>
          </a:p>
          <a:p>
            <a:r>
              <a:rPr lang="en-GB" sz="2000" dirty="0">
                <a:highlight>
                  <a:srgbClr val="FFFF00"/>
                </a:highlight>
                <a:latin typeface="Century Gothic" panose="020B0502020202020204" pitchFamily="34" charset="0"/>
              </a:rPr>
              <a:t>Personal safety</a:t>
            </a:r>
          </a:p>
          <a:p>
            <a:r>
              <a:rPr lang="en-GB" sz="2000" dirty="0">
                <a:latin typeface="Century Gothic" panose="020B0502020202020204" pitchFamily="34" charset="0"/>
              </a:rPr>
              <a:t>Basic first aid</a:t>
            </a:r>
          </a:p>
          <a:p>
            <a:r>
              <a:rPr lang="en-GB" sz="2000" dirty="0">
                <a:highlight>
                  <a:srgbClr val="FFFF00"/>
                </a:highlight>
                <a:latin typeface="Century Gothic" panose="020B0502020202020204" pitchFamily="34" charset="0"/>
              </a:rPr>
              <a:t>Developing bodies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4" name="TextBox 3">
            <a:extLst>
              <a:ext uri="{FF2B5EF4-FFF2-40B4-BE49-F238E27FC236}">
                <a16:creationId xmlns:a16="http://schemas.microsoft.com/office/drawing/2014/main" id="{133D502F-1DBE-BA9B-FFFE-055E68110B61}"/>
              </a:ext>
            </a:extLst>
          </p:cNvPr>
          <p:cNvSpPr txBox="1"/>
          <p:nvPr/>
        </p:nvSpPr>
        <p:spPr>
          <a:xfrm>
            <a:off x="444500" y="4506218"/>
            <a:ext cx="5499100" cy="769441"/>
          </a:xfrm>
          <a:prstGeom prst="rect">
            <a:avLst/>
          </a:prstGeom>
          <a:noFill/>
        </p:spPr>
        <p:txBody>
          <a:bodyPr wrap="square" rtlCol="0">
            <a:spAutoFit/>
          </a:bodyPr>
          <a:lstStyle/>
          <a:p>
            <a:r>
              <a:rPr lang="en-GB" sz="4400" b="1" dirty="0">
                <a:solidFill>
                  <a:srgbClr val="FF0000"/>
                </a:solidFill>
              </a:rPr>
              <a:t>65 to 115 outcomes</a:t>
            </a:r>
          </a:p>
        </p:txBody>
      </p:sp>
    </p:spTree>
    <p:extLst>
      <p:ext uri="{BB962C8B-B14F-4D97-AF65-F5344CB8AC3E}">
        <p14:creationId xmlns:p14="http://schemas.microsoft.com/office/powerpoint/2010/main" val="837976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8498A-55F9-3FED-CABE-FEC140C4DD51}"/>
              </a:ext>
            </a:extLst>
          </p:cNvPr>
          <p:cNvSpPr>
            <a:spLocks noGrp="1"/>
          </p:cNvSpPr>
          <p:nvPr>
            <p:ph type="title"/>
          </p:nvPr>
        </p:nvSpPr>
        <p:spPr>
          <a:xfrm>
            <a:off x="444500" y="1394000"/>
            <a:ext cx="6794500" cy="574039"/>
          </a:xfrm>
        </p:spPr>
        <p:txBody>
          <a:bodyPr wrap="square" anchor="ctr">
            <a:normAutofit/>
          </a:bodyPr>
          <a:lstStyle/>
          <a:p>
            <a:pPr>
              <a:lnSpc>
                <a:spcPct val="90000"/>
              </a:lnSpc>
            </a:pPr>
            <a:r>
              <a:rPr lang="en-GB" dirty="0"/>
              <a:t>Health and wellbeing </a:t>
            </a:r>
          </a:p>
        </p:txBody>
      </p:sp>
      <p:graphicFrame>
        <p:nvGraphicFramePr>
          <p:cNvPr id="5" name="Text Placeholder 2">
            <a:extLst>
              <a:ext uri="{FF2B5EF4-FFF2-40B4-BE49-F238E27FC236}">
                <a16:creationId xmlns:a16="http://schemas.microsoft.com/office/drawing/2014/main" id="{FB578CAF-8FC6-A90C-17C5-43557675537F}"/>
              </a:ext>
            </a:extLst>
          </p:cNvPr>
          <p:cNvGraphicFramePr/>
          <p:nvPr>
            <p:extLst>
              <p:ext uri="{D42A27DB-BD31-4B8C-83A1-F6EECF244321}">
                <p14:modId xmlns:p14="http://schemas.microsoft.com/office/powerpoint/2010/main" val="2170628719"/>
              </p:ext>
            </p:extLst>
          </p:nvPr>
        </p:nvGraphicFramePr>
        <p:xfrm>
          <a:off x="444500" y="1828800"/>
          <a:ext cx="113665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9232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6DC9B-D5BE-7D3D-E286-E7EEFC984F87}"/>
              </a:ext>
            </a:extLst>
          </p:cNvPr>
          <p:cNvSpPr>
            <a:spLocks noGrp="1"/>
          </p:cNvSpPr>
          <p:nvPr>
            <p:ph type="title"/>
          </p:nvPr>
        </p:nvSpPr>
        <p:spPr>
          <a:xfrm>
            <a:off x="444500" y="1394000"/>
            <a:ext cx="4203700" cy="1661993"/>
          </a:xfrm>
        </p:spPr>
        <p:txBody>
          <a:bodyPr/>
          <a:lstStyle/>
          <a:p>
            <a:r>
              <a:rPr lang="en-GB" dirty="0"/>
              <a:t>Sex education</a:t>
            </a:r>
          </a:p>
        </p:txBody>
      </p:sp>
      <p:sp>
        <p:nvSpPr>
          <p:cNvPr id="3" name="Text Placeholder 2">
            <a:extLst>
              <a:ext uri="{FF2B5EF4-FFF2-40B4-BE49-F238E27FC236}">
                <a16:creationId xmlns:a16="http://schemas.microsoft.com/office/drawing/2014/main" id="{AF12107F-193F-C753-A048-B0207E9C8A68}"/>
              </a:ext>
            </a:extLst>
          </p:cNvPr>
          <p:cNvSpPr txBox="1">
            <a:spLocks/>
          </p:cNvSpPr>
          <p:nvPr/>
        </p:nvSpPr>
        <p:spPr>
          <a:xfrm>
            <a:off x="437193" y="2057400"/>
            <a:ext cx="11673477" cy="3693319"/>
          </a:xfrm>
          <a:prstGeom prst="rect">
            <a:avLst/>
          </a:prstGeom>
        </p:spPr>
        <p:txBody>
          <a:bodyPr numCol="1"/>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buFont typeface="Arial" panose="020B0604020202020204" pitchFamily="34" charset="0"/>
              <a:buChar char="•"/>
            </a:pPr>
            <a:r>
              <a:rPr lang="en-GB" sz="2400" dirty="0">
                <a:latin typeface="Century Gothic" panose="020B0502020202020204" pitchFamily="34" charset="0"/>
              </a:rPr>
              <a:t>Remains non-statutory at primary.</a:t>
            </a:r>
          </a:p>
          <a:p>
            <a:pPr marL="342900" indent="-342900">
              <a:buFont typeface="Arial" panose="020B0604020202020204" pitchFamily="34" charset="0"/>
              <a:buChar char="•"/>
            </a:pPr>
            <a:r>
              <a:rPr lang="en-GB" sz="2400" dirty="0">
                <a:latin typeface="Century Gothic" panose="020B0502020202020204" pitchFamily="34" charset="0"/>
              </a:rPr>
              <a:t>Recommend in year 5 and/or year 6.</a:t>
            </a:r>
          </a:p>
          <a:p>
            <a:pPr marL="342900" indent="-342900">
              <a:buFont typeface="Arial" panose="020B0604020202020204" pitchFamily="34" charset="0"/>
              <a:buChar char="•"/>
            </a:pPr>
            <a:r>
              <a:rPr lang="en-GB" sz="2400" dirty="0">
                <a:latin typeface="Century Gothic" panose="020B0502020202020204" pitchFamily="34" charset="0"/>
              </a:rPr>
              <a:t>Schools may cover human reproduction in Science, in line with the factual description of conception in the Science curriculum.</a:t>
            </a:r>
          </a:p>
          <a:p>
            <a:pPr marL="342900" indent="-342900">
              <a:buFont typeface="Arial" panose="020B0604020202020204" pitchFamily="34" charset="0"/>
              <a:buChar char="•"/>
            </a:pPr>
            <a:r>
              <a:rPr lang="en-GB" sz="2400" dirty="0">
                <a:latin typeface="Century Gothic" panose="020B0502020202020204" pitchFamily="34" charset="0"/>
              </a:rPr>
              <a:t>Consult with parents about what will be taught.</a:t>
            </a:r>
          </a:p>
          <a:p>
            <a:pPr marL="342900" indent="-342900">
              <a:buFont typeface="Arial" panose="020B0604020202020204" pitchFamily="34" charset="0"/>
              <a:buChar char="•"/>
            </a:pPr>
            <a:r>
              <a:rPr lang="en-GB" sz="2400" dirty="0">
                <a:latin typeface="Century Gothic" panose="020B0502020202020204" pitchFamily="34" charset="0"/>
              </a:rPr>
              <a:t>Offer support to parents to talk to their children about sex education.</a:t>
            </a:r>
          </a:p>
          <a:p>
            <a:pPr marL="342900" indent="-342900">
              <a:buFont typeface="Arial" panose="020B0604020202020204" pitchFamily="34" charset="0"/>
              <a:buChar char="•"/>
            </a:pPr>
            <a:r>
              <a:rPr lang="en-GB" sz="2400" dirty="0">
                <a:latin typeface="Century Gothic" panose="020B0502020202020204" pitchFamily="34" charset="0"/>
              </a:rPr>
              <a:t>Names for body parts is part of health education ‘developing bodies’.</a:t>
            </a:r>
          </a:p>
          <a:p>
            <a:pPr marL="342900" indent="-342900">
              <a:buFont typeface="Arial" panose="020B0604020202020204" pitchFamily="34" charset="0"/>
              <a:buChar char="•"/>
            </a:pPr>
            <a:r>
              <a:rPr lang="en-GB" sz="2400" dirty="0">
                <a:latin typeface="Century Gothic" panose="020B0502020202020204" pitchFamily="34" charset="0"/>
              </a:rPr>
              <a:t>Topics related to preventing sexual abuse or avoiding sharing inappropriate material online can be done without describing the detail of any sexual activity involved and are therefore relationships education. </a:t>
            </a:r>
          </a:p>
          <a:p>
            <a:pPr marL="342900" indent="-342900">
              <a:buFont typeface="Arial" panose="020B0604020202020204" pitchFamily="34" charset="0"/>
              <a:buChar char="•"/>
            </a:pPr>
            <a:endParaRPr lang="en-GB" sz="2400" dirty="0">
              <a:latin typeface="Century Gothic" panose="020B0502020202020204" pitchFamily="34" charset="0"/>
            </a:endParaRPr>
          </a:p>
          <a:p>
            <a:endParaRPr lang="en-GB" sz="2400" dirty="0">
              <a:latin typeface="Century Gothic" panose="020B0502020202020204" pitchFamily="34" charset="0"/>
            </a:endParaRP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086449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31656-9C21-1AAC-98C8-2A2DD6AC63C5}"/>
              </a:ext>
            </a:extLst>
          </p:cNvPr>
          <p:cNvSpPr>
            <a:spLocks noGrp="1"/>
          </p:cNvSpPr>
          <p:nvPr>
            <p:ph type="title"/>
          </p:nvPr>
        </p:nvSpPr>
        <p:spPr>
          <a:xfrm>
            <a:off x="444500" y="1524000"/>
            <a:ext cx="4813300" cy="574039"/>
          </a:xfrm>
        </p:spPr>
        <p:txBody>
          <a:bodyPr/>
          <a:lstStyle/>
          <a:p>
            <a:r>
              <a:rPr lang="en-GB" dirty="0"/>
              <a:t>Start early!</a:t>
            </a:r>
          </a:p>
        </p:txBody>
      </p:sp>
      <p:sp>
        <p:nvSpPr>
          <p:cNvPr id="3" name="Text Placeholder 2">
            <a:extLst>
              <a:ext uri="{FF2B5EF4-FFF2-40B4-BE49-F238E27FC236}">
                <a16:creationId xmlns:a16="http://schemas.microsoft.com/office/drawing/2014/main" id="{1F5C5B33-6678-51A6-DA2B-D32224EA3116}"/>
              </a:ext>
            </a:extLst>
          </p:cNvPr>
          <p:cNvSpPr>
            <a:spLocks noGrp="1"/>
          </p:cNvSpPr>
          <p:nvPr>
            <p:ph type="body" idx="1"/>
          </p:nvPr>
        </p:nvSpPr>
        <p:spPr>
          <a:xfrm>
            <a:off x="444500" y="2362200"/>
            <a:ext cx="10978515" cy="2585323"/>
          </a:xfrm>
        </p:spPr>
        <p:txBody>
          <a:bodyPr/>
          <a:lstStyle/>
          <a:p>
            <a:r>
              <a:rPr lang="en-GB" sz="2800" dirty="0"/>
              <a:t>“The focus for primary relationships education should be on teaching the </a:t>
            </a:r>
            <a:r>
              <a:rPr lang="en-GB" sz="2800" dirty="0">
                <a:highlight>
                  <a:srgbClr val="FFFF00"/>
                </a:highlight>
              </a:rPr>
              <a:t>skills and knowledge </a:t>
            </a:r>
            <a:r>
              <a:rPr lang="en-GB" sz="2800" dirty="0"/>
              <a:t>that form the building blocks of all positive relationships, supporting children from </a:t>
            </a:r>
            <a:r>
              <a:rPr lang="en-GB" sz="2800" dirty="0">
                <a:highlight>
                  <a:srgbClr val="FFFF00"/>
                </a:highlight>
              </a:rPr>
              <a:t>the start of their education</a:t>
            </a:r>
            <a:r>
              <a:rPr lang="en-GB" sz="2800" dirty="0"/>
              <a:t> to grow into kind, caring, adults who have respect for others and know how to keep themselves and others safe.”</a:t>
            </a:r>
          </a:p>
        </p:txBody>
      </p:sp>
    </p:spTree>
    <p:extLst>
      <p:ext uri="{BB962C8B-B14F-4D97-AF65-F5344CB8AC3E}">
        <p14:creationId xmlns:p14="http://schemas.microsoft.com/office/powerpoint/2010/main" val="4021819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37152-22D4-B74A-3240-039AE316D7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BB01A2-0C7A-45C8-4601-B3AF32A0A1A9}"/>
              </a:ext>
            </a:extLst>
          </p:cNvPr>
          <p:cNvSpPr>
            <a:spLocks noGrp="1"/>
          </p:cNvSpPr>
          <p:nvPr>
            <p:ph type="title"/>
          </p:nvPr>
        </p:nvSpPr>
        <p:spPr>
          <a:xfrm>
            <a:off x="444500" y="1394000"/>
            <a:ext cx="7632700" cy="553998"/>
          </a:xfrm>
        </p:spPr>
        <p:txBody>
          <a:bodyPr/>
          <a:lstStyle/>
          <a:p>
            <a:r>
              <a:rPr lang="en-GB" dirty="0"/>
              <a:t>Content additions - primary</a:t>
            </a:r>
          </a:p>
        </p:txBody>
      </p:sp>
      <p:sp>
        <p:nvSpPr>
          <p:cNvPr id="3" name="Text Placeholder 2">
            <a:extLst>
              <a:ext uri="{FF2B5EF4-FFF2-40B4-BE49-F238E27FC236}">
                <a16:creationId xmlns:a16="http://schemas.microsoft.com/office/drawing/2014/main" id="{91B8A8C8-474E-3F88-5C26-E4367EA0043F}"/>
              </a:ext>
            </a:extLst>
          </p:cNvPr>
          <p:cNvSpPr>
            <a:spLocks noGrp="1"/>
          </p:cNvSpPr>
          <p:nvPr>
            <p:ph type="body" idx="1"/>
          </p:nvPr>
        </p:nvSpPr>
        <p:spPr>
          <a:xfrm>
            <a:off x="444500" y="2133601"/>
            <a:ext cx="11361239" cy="4431983"/>
          </a:xfrm>
        </p:spPr>
        <p:txBody>
          <a:bodyPr numCol="2"/>
          <a:lstStyle/>
          <a:p>
            <a:pPr marL="285750" indent="-285750">
              <a:buFont typeface="Arial" panose="020B0604020202020204" pitchFamily="34" charset="0"/>
              <a:buChar char="•"/>
            </a:pPr>
            <a:r>
              <a:rPr lang="en-GB" sz="2400" dirty="0"/>
              <a:t>Balancing needs and wants of different people in relationships</a:t>
            </a:r>
          </a:p>
          <a:p>
            <a:pPr marL="285750" indent="-285750">
              <a:buFont typeface="Arial" panose="020B0604020202020204" pitchFamily="34" charset="0"/>
              <a:buChar char="•"/>
            </a:pPr>
            <a:r>
              <a:rPr lang="en-GB" sz="2400" dirty="0"/>
              <a:t>Setting and respecting boundaries</a:t>
            </a:r>
          </a:p>
          <a:p>
            <a:pPr marL="285750" indent="-285750">
              <a:buFont typeface="Arial" panose="020B0604020202020204" pitchFamily="34" charset="0"/>
              <a:buChar char="•"/>
            </a:pPr>
            <a:r>
              <a:rPr lang="en-GB" sz="2400" dirty="0"/>
              <a:t>Communication: assertiveness; managing conflict; expressing needs and boundaries</a:t>
            </a:r>
          </a:p>
          <a:p>
            <a:pPr marL="285750" indent="-285750">
              <a:buFont typeface="Arial" panose="020B0604020202020204" pitchFamily="34" charset="0"/>
              <a:buChar char="•"/>
            </a:pPr>
            <a:r>
              <a:rPr lang="en-GB" sz="2400" dirty="0"/>
              <a:t>Change, loss and bereavement</a:t>
            </a:r>
          </a:p>
          <a:p>
            <a:pPr marL="285750" indent="-285750">
              <a:buFont typeface="Arial" panose="020B0604020202020204" pitchFamily="34" charset="0"/>
              <a:buChar char="•"/>
            </a:pPr>
            <a:r>
              <a:rPr lang="en-GB" sz="2400" dirty="0"/>
              <a:t>Difference between assertive and controlling behaviour</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Online risks: age ratings; information sharing; harmful and upsetting content; gaming monetisation; scams; fraud</a:t>
            </a:r>
          </a:p>
          <a:p>
            <a:pPr marL="285750" indent="-285750">
              <a:buFont typeface="Arial" panose="020B0604020202020204" pitchFamily="34" charset="0"/>
              <a:buChar char="•"/>
            </a:pPr>
            <a:r>
              <a:rPr lang="en-GB" sz="2400" dirty="0"/>
              <a:t>Recognising when relationships are harmful or dangerous</a:t>
            </a:r>
          </a:p>
          <a:p>
            <a:pPr marL="285750" indent="-285750">
              <a:buFont typeface="Arial" panose="020B0604020202020204" pitchFamily="34" charset="0"/>
              <a:buChar char="•"/>
            </a:pPr>
            <a:r>
              <a:rPr lang="en-GB" sz="2400" dirty="0"/>
              <a:t>Qualities of online relationships</a:t>
            </a:r>
          </a:p>
          <a:p>
            <a:pPr marL="285750" indent="-285750">
              <a:buFont typeface="Arial" panose="020B0604020202020204" pitchFamily="34" charset="0"/>
              <a:buChar char="•"/>
            </a:pPr>
            <a:r>
              <a:rPr lang="en-GB" sz="2400" dirty="0"/>
              <a:t>Importance of a healthy relationship with food</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926554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386C1-DF2A-4EAE-F738-B0B70CE067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10EBF0-3418-5099-A66E-B93807F0461D}"/>
              </a:ext>
            </a:extLst>
          </p:cNvPr>
          <p:cNvSpPr>
            <a:spLocks noGrp="1"/>
          </p:cNvSpPr>
          <p:nvPr>
            <p:ph type="title"/>
          </p:nvPr>
        </p:nvSpPr>
        <p:spPr>
          <a:xfrm>
            <a:off x="444500" y="1394000"/>
            <a:ext cx="7632700" cy="553998"/>
          </a:xfrm>
        </p:spPr>
        <p:txBody>
          <a:bodyPr/>
          <a:lstStyle/>
          <a:p>
            <a:r>
              <a:rPr lang="en-GB" dirty="0"/>
              <a:t>Content additions - primary</a:t>
            </a:r>
          </a:p>
        </p:txBody>
      </p:sp>
      <p:sp>
        <p:nvSpPr>
          <p:cNvPr id="3" name="Text Placeholder 2">
            <a:extLst>
              <a:ext uri="{FF2B5EF4-FFF2-40B4-BE49-F238E27FC236}">
                <a16:creationId xmlns:a16="http://schemas.microsoft.com/office/drawing/2014/main" id="{8901AE98-DD6A-41E6-9A0C-27695B4E2874}"/>
              </a:ext>
            </a:extLst>
          </p:cNvPr>
          <p:cNvSpPr>
            <a:spLocks noGrp="1"/>
          </p:cNvSpPr>
          <p:nvPr>
            <p:ph type="body" idx="1"/>
          </p:nvPr>
        </p:nvSpPr>
        <p:spPr>
          <a:xfrm>
            <a:off x="444500" y="2133600"/>
            <a:ext cx="11361239" cy="3323987"/>
          </a:xfrm>
        </p:spPr>
        <p:txBody>
          <a:bodyPr numCol="2"/>
          <a:lstStyle/>
          <a:p>
            <a:pPr marL="285750" indent="-285750">
              <a:buFont typeface="Arial" panose="020B0604020202020204" pitchFamily="34" charset="0"/>
              <a:buChar char="•"/>
            </a:pPr>
            <a:r>
              <a:rPr lang="en-GB" sz="2400" dirty="0"/>
              <a:t>Hazards and keeping safe: fire; road; water safety code</a:t>
            </a:r>
          </a:p>
          <a:p>
            <a:pPr marL="285750" indent="-285750">
              <a:buFont typeface="Arial" panose="020B0604020202020204" pitchFamily="34" charset="0"/>
              <a:buChar char="•"/>
            </a:pPr>
            <a:r>
              <a:rPr lang="en-GB" sz="2400" dirty="0"/>
              <a:t>Vaping, nicotine addiction and nicotine pouches</a:t>
            </a:r>
          </a:p>
          <a:p>
            <a:pPr marL="285750" indent="-285750">
              <a:buFont typeface="Arial" panose="020B0604020202020204" pitchFamily="34" charset="0"/>
              <a:buChar char="•"/>
            </a:pPr>
            <a:r>
              <a:rPr lang="en-GB" sz="2400" dirty="0"/>
              <a:t>Reporting incidents to emergency services not filming them</a:t>
            </a:r>
          </a:p>
          <a:p>
            <a:pPr marL="285750" indent="-285750">
              <a:buFont typeface="Arial" panose="020B0604020202020204" pitchFamily="34" charset="0"/>
              <a:buChar char="•"/>
            </a:pPr>
            <a:r>
              <a:rPr lang="en-GB" sz="2400" dirty="0"/>
              <a:t>Names for body parts: penis, testicles, vulva, vagina, nipples</a:t>
            </a:r>
          </a:p>
          <a:p>
            <a:pPr marL="285750" indent="-285750">
              <a:buFont typeface="Arial" panose="020B0604020202020204" pitchFamily="34" charset="0"/>
              <a:buChar char="•"/>
            </a:pPr>
            <a:r>
              <a:rPr lang="en-GB" sz="2400" dirty="0"/>
              <a:t>Align teaching of vaccinations to the time they are taking place</a:t>
            </a:r>
          </a:p>
          <a:p>
            <a:pPr marL="285750" indent="-285750">
              <a:buFont typeface="Arial" panose="020B0604020202020204" pitchFamily="34" charset="0"/>
              <a:buChar char="•"/>
            </a:pPr>
            <a:r>
              <a:rPr lang="en-GB" sz="2400" dirty="0"/>
              <a:t>Avoiding pressure</a:t>
            </a:r>
          </a:p>
          <a:p>
            <a:pPr marL="285750" indent="-285750">
              <a:buFont typeface="Arial" panose="020B0604020202020204" pitchFamily="34" charset="0"/>
              <a:buChar char="•"/>
            </a:pPr>
            <a:r>
              <a:rPr lang="en-GB" sz="2400" dirty="0"/>
              <a:t>Challenging stereotypes</a:t>
            </a:r>
          </a:p>
          <a:p>
            <a:pPr marL="285750" indent="-285750">
              <a:buFont typeface="Arial" panose="020B0604020202020204" pitchFamily="34" charset="0"/>
              <a:buChar char="•"/>
            </a:pPr>
            <a:r>
              <a:rPr lang="en-GB" sz="2400" dirty="0"/>
              <a:t>Addition of civil partnerships when talking about marriage</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931708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14C4A-9FFB-3552-C551-6235DFBDD45E}"/>
              </a:ext>
            </a:extLst>
          </p:cNvPr>
          <p:cNvSpPr>
            <a:spLocks noGrp="1"/>
          </p:cNvSpPr>
          <p:nvPr>
            <p:ph type="title"/>
          </p:nvPr>
        </p:nvSpPr>
        <p:spPr>
          <a:xfrm>
            <a:off x="444500" y="1394000"/>
            <a:ext cx="8623300" cy="1107996"/>
          </a:xfrm>
        </p:spPr>
        <p:txBody>
          <a:bodyPr/>
          <a:lstStyle/>
          <a:p>
            <a:r>
              <a:rPr lang="en-GB" dirty="0"/>
              <a:t>Flexibility to safeguard at primary</a:t>
            </a:r>
          </a:p>
        </p:txBody>
      </p:sp>
      <p:sp>
        <p:nvSpPr>
          <p:cNvPr id="3" name="Text Placeholder 2">
            <a:extLst>
              <a:ext uri="{FF2B5EF4-FFF2-40B4-BE49-F238E27FC236}">
                <a16:creationId xmlns:a16="http://schemas.microsoft.com/office/drawing/2014/main" id="{A784ACBD-0B08-4E99-7458-80AC16852B73}"/>
              </a:ext>
            </a:extLst>
          </p:cNvPr>
          <p:cNvSpPr>
            <a:spLocks noGrp="1"/>
          </p:cNvSpPr>
          <p:nvPr>
            <p:ph type="body" idx="1"/>
          </p:nvPr>
        </p:nvSpPr>
        <p:spPr>
          <a:xfrm>
            <a:off x="444500" y="2209800"/>
            <a:ext cx="10978515" cy="3323987"/>
          </a:xfrm>
        </p:spPr>
        <p:txBody>
          <a:bodyPr/>
          <a:lstStyle/>
          <a:p>
            <a:pPr marL="342900" indent="-342900">
              <a:buFont typeface="Arial" panose="020B0604020202020204" pitchFamily="34" charset="0"/>
              <a:buChar char="•"/>
            </a:pPr>
            <a:r>
              <a:rPr lang="en-GB" sz="2400" dirty="0"/>
              <a:t>Protective and preventative content.</a:t>
            </a:r>
          </a:p>
          <a:p>
            <a:pPr marL="342900" indent="-342900">
              <a:buFont typeface="Arial" panose="020B0604020202020204" pitchFamily="34" charset="0"/>
              <a:buChar char="•"/>
            </a:pPr>
            <a:r>
              <a:rPr lang="en-GB" sz="2400" dirty="0"/>
              <a:t>Not causing unreasonable alarm or normalising risky behaviours or activities. </a:t>
            </a:r>
          </a:p>
          <a:p>
            <a:pPr marL="342900" indent="-342900">
              <a:buFont typeface="Arial" panose="020B0604020202020204" pitchFamily="34" charset="0"/>
              <a:buChar char="•"/>
            </a:pPr>
            <a:r>
              <a:rPr lang="en-GB" sz="2400" dirty="0"/>
              <a:t>Can cover issues affecting pupils in school, </a:t>
            </a:r>
            <a:r>
              <a:rPr lang="en-GB" sz="2400" dirty="0" err="1"/>
              <a:t>eg.</a:t>
            </a:r>
            <a:r>
              <a:rPr lang="en-GB" sz="2400" dirty="0"/>
              <a:t> sharing of naked images or accessing pornography.</a:t>
            </a:r>
          </a:p>
          <a:p>
            <a:pPr marL="342900" indent="-342900">
              <a:buFont typeface="Arial" panose="020B0604020202020204" pitchFamily="34" charset="0"/>
              <a:buChar char="•"/>
            </a:pPr>
            <a:r>
              <a:rPr lang="en-GB" sz="2400" dirty="0"/>
              <a:t>Teaching should be age appropriate and respectful.</a:t>
            </a:r>
          </a:p>
          <a:p>
            <a:pPr marL="342900" indent="-342900">
              <a:buFont typeface="Arial" panose="020B0604020202020204" pitchFamily="34" charset="0"/>
              <a:buChar char="•"/>
            </a:pPr>
            <a:r>
              <a:rPr lang="en-GB" sz="2400" dirty="0"/>
              <a:t>Recognise that some children will have no familiarity with the topics.</a:t>
            </a:r>
          </a:p>
          <a:p>
            <a:pPr marL="342900" indent="-342900">
              <a:buFont typeface="Arial" panose="020B0604020202020204" pitchFamily="34" charset="0"/>
              <a:buChar char="•"/>
            </a:pPr>
            <a:r>
              <a:rPr lang="en-GB" sz="2400" dirty="0"/>
              <a:t>Inform parents of any deviation from RSE policy in advance and share any relevant materials with them on request.</a:t>
            </a:r>
          </a:p>
        </p:txBody>
      </p:sp>
    </p:spTree>
    <p:extLst>
      <p:ext uri="{BB962C8B-B14F-4D97-AF65-F5344CB8AC3E}">
        <p14:creationId xmlns:p14="http://schemas.microsoft.com/office/powerpoint/2010/main" val="2204782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DD6E2-2978-8E00-6E79-0D29BA2CB8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97B6AD-D6B4-7940-8A01-5EC5C2D2C3CF}"/>
              </a:ext>
            </a:extLst>
          </p:cNvPr>
          <p:cNvSpPr>
            <a:spLocks noGrp="1"/>
          </p:cNvSpPr>
          <p:nvPr>
            <p:ph type="title"/>
          </p:nvPr>
        </p:nvSpPr>
        <p:spPr>
          <a:xfrm>
            <a:off x="444500" y="1394000"/>
            <a:ext cx="7632700" cy="553998"/>
          </a:xfrm>
        </p:spPr>
        <p:txBody>
          <a:bodyPr/>
          <a:lstStyle/>
          <a:p>
            <a:r>
              <a:rPr lang="en-GB" dirty="0"/>
              <a:t>Content additions - secondary</a:t>
            </a:r>
          </a:p>
        </p:txBody>
      </p:sp>
      <p:sp>
        <p:nvSpPr>
          <p:cNvPr id="3" name="Text Placeholder 2">
            <a:extLst>
              <a:ext uri="{FF2B5EF4-FFF2-40B4-BE49-F238E27FC236}">
                <a16:creationId xmlns:a16="http://schemas.microsoft.com/office/drawing/2014/main" id="{136AA091-4E8D-5A10-5B8B-CF3C781ECC17}"/>
              </a:ext>
            </a:extLst>
          </p:cNvPr>
          <p:cNvSpPr>
            <a:spLocks noGrp="1"/>
          </p:cNvSpPr>
          <p:nvPr>
            <p:ph type="body" idx="1"/>
          </p:nvPr>
        </p:nvSpPr>
        <p:spPr>
          <a:xfrm>
            <a:off x="444500" y="2133600"/>
            <a:ext cx="11361239" cy="4924425"/>
          </a:xfrm>
        </p:spPr>
        <p:txBody>
          <a:bodyPr numCol="2"/>
          <a:lstStyle/>
          <a:p>
            <a:pPr marL="285750" indent="-285750">
              <a:buFont typeface="Arial" panose="020B0604020202020204" pitchFamily="34" charset="0"/>
              <a:buChar char="•"/>
            </a:pPr>
            <a:r>
              <a:rPr lang="en-GB" sz="2000" dirty="0"/>
              <a:t>Common law marriage is a myth</a:t>
            </a:r>
          </a:p>
          <a:p>
            <a:pPr marL="285750" indent="-285750">
              <a:buFont typeface="Arial" panose="020B0604020202020204" pitchFamily="34" charset="0"/>
              <a:buChar char="•"/>
            </a:pPr>
            <a:r>
              <a:rPr lang="en-GB" sz="2000" dirty="0"/>
              <a:t>How families change over time</a:t>
            </a:r>
          </a:p>
          <a:p>
            <a:pPr marL="285750" indent="-285750">
              <a:buFont typeface="Arial" panose="020B0604020202020204" pitchFamily="34" charset="0"/>
              <a:buChar char="•"/>
            </a:pPr>
            <a:r>
              <a:rPr lang="en-GB" sz="2000" dirty="0"/>
              <a:t>Importance of self-esteem</a:t>
            </a:r>
          </a:p>
          <a:p>
            <a:pPr marL="285750" indent="-285750">
              <a:buFont typeface="Arial" panose="020B0604020202020204" pitchFamily="34" charset="0"/>
              <a:buChar char="•"/>
            </a:pPr>
            <a:r>
              <a:rPr lang="en-GB" sz="2000" dirty="0"/>
              <a:t>Skills for ending relationships</a:t>
            </a:r>
          </a:p>
          <a:p>
            <a:pPr marL="285750" indent="-285750">
              <a:buFont typeface="Arial" panose="020B0604020202020204" pitchFamily="34" charset="0"/>
              <a:buChar char="•"/>
            </a:pPr>
            <a:r>
              <a:rPr lang="en-GB" sz="2000" dirty="0"/>
              <a:t>More around consent</a:t>
            </a:r>
          </a:p>
          <a:p>
            <a:pPr marL="285750" indent="-285750">
              <a:buFont typeface="Arial" panose="020B0604020202020204" pitchFamily="34" charset="0"/>
              <a:buChar char="•"/>
            </a:pPr>
            <a:r>
              <a:rPr lang="en-GB" sz="2000" dirty="0"/>
              <a:t>Inequalities of power</a:t>
            </a:r>
          </a:p>
          <a:p>
            <a:pPr marL="285750" indent="-285750">
              <a:buFont typeface="Arial" panose="020B0604020202020204" pitchFamily="34" charset="0"/>
              <a:buChar char="•"/>
            </a:pPr>
            <a:r>
              <a:rPr lang="en-GB" sz="2000" dirty="0"/>
              <a:t>Sub-cultures and involuntary celibates</a:t>
            </a:r>
          </a:p>
          <a:p>
            <a:pPr marL="285750" indent="-285750">
              <a:buFont typeface="Arial" panose="020B0604020202020204" pitchFamily="34" charset="0"/>
              <a:buChar char="•"/>
            </a:pPr>
            <a:r>
              <a:rPr lang="en-GB" sz="2000" dirty="0"/>
              <a:t>Online risks: Social media, AI, chatbots, deepfakes, scams, sextortion, bullying, sale or purchasing of drugs/knives, harmful content</a:t>
            </a:r>
          </a:p>
          <a:p>
            <a:pPr marL="285750" indent="-285750">
              <a:buFont typeface="Arial" panose="020B0604020202020204" pitchFamily="34" charset="0"/>
              <a:buChar char="•"/>
            </a:pPr>
            <a:r>
              <a:rPr lang="en-GB" sz="2000" dirty="0"/>
              <a:t>Personal safety</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a:p>
          <a:p>
            <a:endParaRPr lang="en-GB" sz="2000" dirty="0"/>
          </a:p>
          <a:p>
            <a:pPr marL="285750" indent="-285750">
              <a:buFont typeface="Arial" panose="020B0604020202020204" pitchFamily="34" charset="0"/>
              <a:buChar char="•"/>
            </a:pPr>
            <a:r>
              <a:rPr lang="en-GB" sz="2000" dirty="0"/>
              <a:t>Fixated, obsessive behaviours</a:t>
            </a:r>
          </a:p>
          <a:p>
            <a:pPr marL="285750" indent="-285750">
              <a:buFont typeface="Arial" panose="020B0604020202020204" pitchFamily="34" charset="0"/>
              <a:buChar char="•"/>
            </a:pPr>
            <a:r>
              <a:rPr lang="en-GB" sz="2000" dirty="0"/>
              <a:t>Sexual harassment</a:t>
            </a:r>
          </a:p>
          <a:p>
            <a:pPr marL="285750" indent="-285750">
              <a:buFont typeface="Arial" panose="020B0604020202020204" pitchFamily="34" charset="0"/>
              <a:buChar char="•"/>
            </a:pPr>
            <a:r>
              <a:rPr lang="en-GB" sz="2000" dirty="0"/>
              <a:t>FGM</a:t>
            </a:r>
          </a:p>
          <a:p>
            <a:pPr marL="285750" indent="-285750">
              <a:buFont typeface="Arial" panose="020B0604020202020204" pitchFamily="34" charset="0"/>
              <a:buChar char="•"/>
            </a:pPr>
            <a:r>
              <a:rPr lang="en-GB" sz="2000" dirty="0"/>
              <a:t>Strangulation and other harmful sexual acts </a:t>
            </a:r>
          </a:p>
          <a:p>
            <a:pPr marL="285750" indent="-285750">
              <a:buFont typeface="Arial" panose="020B0604020202020204" pitchFamily="34" charset="0"/>
              <a:buChar char="•"/>
            </a:pPr>
            <a:r>
              <a:rPr lang="en-GB" sz="2000" dirty="0"/>
              <a:t>Role of pornography </a:t>
            </a:r>
          </a:p>
          <a:p>
            <a:pPr marL="285750" indent="-285750">
              <a:buFont typeface="Arial" panose="020B0604020202020204" pitchFamily="34" charset="0"/>
              <a:buChar char="•"/>
            </a:pPr>
            <a:r>
              <a:rPr lang="en-GB" sz="2000" dirty="0"/>
              <a:t>Sex should be enjoyable</a:t>
            </a:r>
          </a:p>
          <a:p>
            <a:pPr marL="285750" indent="-285750">
              <a:buFont typeface="Arial" panose="020B0604020202020204" pitchFamily="34" charset="0"/>
              <a:buChar char="•"/>
            </a:pPr>
            <a:r>
              <a:rPr lang="en-GB" sz="2000" dirty="0" err="1"/>
              <a:t>PrEP</a:t>
            </a:r>
            <a:r>
              <a:rPr lang="en-GB" sz="2000" dirty="0"/>
              <a:t> and PEP</a:t>
            </a:r>
          </a:p>
          <a:p>
            <a:pPr marL="285750" indent="-285750">
              <a:buFont typeface="Arial" panose="020B0604020202020204" pitchFamily="34" charset="0"/>
              <a:buChar char="•"/>
            </a:pPr>
            <a:r>
              <a:rPr lang="en-GB" sz="2000" dirty="0"/>
              <a:t>Seeking support around sexual violence and harm</a:t>
            </a:r>
          </a:p>
          <a:p>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373614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3C792-D031-5240-A24F-F809FF88DA57}"/>
              </a:ext>
            </a:extLst>
          </p:cNvPr>
          <p:cNvSpPr>
            <a:spLocks noGrp="1"/>
          </p:cNvSpPr>
          <p:nvPr>
            <p:ph type="title"/>
          </p:nvPr>
        </p:nvSpPr>
        <p:spPr>
          <a:xfrm>
            <a:off x="444500" y="1394000"/>
            <a:ext cx="7632700" cy="553998"/>
          </a:xfrm>
        </p:spPr>
        <p:txBody>
          <a:bodyPr/>
          <a:lstStyle/>
          <a:p>
            <a:r>
              <a:rPr lang="en-GB" dirty="0"/>
              <a:t>Content additions - secondary</a:t>
            </a:r>
          </a:p>
        </p:txBody>
      </p:sp>
      <p:sp>
        <p:nvSpPr>
          <p:cNvPr id="3" name="Text Placeholder 2">
            <a:extLst>
              <a:ext uri="{FF2B5EF4-FFF2-40B4-BE49-F238E27FC236}">
                <a16:creationId xmlns:a16="http://schemas.microsoft.com/office/drawing/2014/main" id="{91F02453-FB6A-907C-3892-4EF87F62DE6F}"/>
              </a:ext>
            </a:extLst>
          </p:cNvPr>
          <p:cNvSpPr>
            <a:spLocks noGrp="1"/>
          </p:cNvSpPr>
          <p:nvPr>
            <p:ph type="body" idx="1"/>
          </p:nvPr>
        </p:nvSpPr>
        <p:spPr>
          <a:xfrm>
            <a:off x="444500" y="2133600"/>
            <a:ext cx="11673477" cy="4924425"/>
          </a:xfrm>
        </p:spPr>
        <p:txBody>
          <a:bodyPr numCol="2"/>
          <a:lstStyle/>
          <a:p>
            <a:pPr marL="285750" indent="-285750">
              <a:buFont typeface="Arial" panose="020B0604020202020204" pitchFamily="34" charset="0"/>
              <a:buChar char="•"/>
            </a:pPr>
            <a:r>
              <a:rPr lang="en-GB" sz="2000" dirty="0"/>
              <a:t>Mental health – gambling, overcoming anxiety, co-occurrence with drugs/alcohol</a:t>
            </a:r>
          </a:p>
          <a:p>
            <a:pPr marL="285750" indent="-285750">
              <a:buFont typeface="Arial" panose="020B0604020202020204" pitchFamily="34" charset="0"/>
              <a:buChar char="•"/>
            </a:pPr>
            <a:r>
              <a:rPr lang="en-GB" sz="2000" dirty="0"/>
              <a:t>Prevalence and characteristics of more serious health conditions</a:t>
            </a:r>
          </a:p>
          <a:p>
            <a:pPr marL="285750" indent="-285750">
              <a:buFont typeface="Arial" panose="020B0604020202020204" pitchFamily="34" charset="0"/>
              <a:buChar char="•"/>
            </a:pPr>
            <a:r>
              <a:rPr lang="en-GB" sz="2000" dirty="0"/>
              <a:t>Risks of weight gain</a:t>
            </a:r>
          </a:p>
          <a:p>
            <a:pPr marL="285750" indent="-285750">
              <a:buFont typeface="Arial" panose="020B0604020202020204" pitchFamily="34" charset="0"/>
              <a:buChar char="•"/>
            </a:pPr>
            <a:r>
              <a:rPr lang="en-GB" sz="2000" dirty="0"/>
              <a:t>Vaping – risks but also role in quitting smoking, also illicit vapes</a:t>
            </a:r>
          </a:p>
          <a:p>
            <a:pPr marL="285750" indent="-285750">
              <a:buFont typeface="Arial" panose="020B0604020202020204" pitchFamily="34" charset="0"/>
              <a:buChar char="•"/>
            </a:pPr>
            <a:r>
              <a:rPr lang="en-GB" sz="2000" dirty="0"/>
              <a:t>Risks of drink spiking and poisoning from methanol</a:t>
            </a:r>
          </a:p>
          <a:p>
            <a:pPr marL="285750" indent="-285750">
              <a:buFont typeface="Arial" panose="020B0604020202020204" pitchFamily="34" charset="0"/>
              <a:buChar char="•"/>
            </a:pPr>
            <a:r>
              <a:rPr lang="en-GB" sz="2000" dirty="0"/>
              <a:t>Navigating healthcare system; Role of pharmacists; A&amp;E</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Healthy behaviours before and during pregnancy: folic acid, pelvic floor</a:t>
            </a:r>
          </a:p>
          <a:p>
            <a:pPr marL="285750" indent="-285750">
              <a:buFont typeface="Arial" panose="020B0604020202020204" pitchFamily="34" charset="0"/>
              <a:buChar char="•"/>
            </a:pPr>
            <a:r>
              <a:rPr lang="en-GB" sz="2000" dirty="0"/>
              <a:t>Pregnancy loss and miscarriage</a:t>
            </a:r>
          </a:p>
          <a:p>
            <a:pPr marL="285750" indent="-285750">
              <a:buFont typeface="Arial" panose="020B0604020202020204" pitchFamily="34" charset="0"/>
              <a:buChar char="•"/>
            </a:pPr>
            <a:r>
              <a:rPr lang="en-GB" sz="2000" dirty="0"/>
              <a:t>Gillick competence</a:t>
            </a:r>
          </a:p>
          <a:p>
            <a:pPr marL="285750" indent="-285750">
              <a:buFont typeface="Arial" panose="020B0604020202020204" pitchFamily="34" charset="0"/>
              <a:buChar char="•"/>
            </a:pPr>
            <a:r>
              <a:rPr lang="en-GB" sz="2000" dirty="0"/>
              <a:t>Social and emotional skills to manage conflict and avoid violence</a:t>
            </a:r>
          </a:p>
          <a:p>
            <a:pPr marL="285750" indent="-285750">
              <a:buFont typeface="Arial" panose="020B0604020202020204" pitchFamily="34" charset="0"/>
              <a:buChar char="•"/>
            </a:pPr>
            <a:r>
              <a:rPr lang="en-GB" sz="2000" dirty="0"/>
              <a:t>Laws around knives and violence</a:t>
            </a:r>
          </a:p>
          <a:p>
            <a:pPr marL="285750" indent="-285750">
              <a:buFont typeface="Arial" panose="020B0604020202020204" pitchFamily="34" charset="0"/>
              <a:buChar char="•"/>
            </a:pPr>
            <a:r>
              <a:rPr lang="en-GB" sz="2000" dirty="0"/>
              <a:t>Menstrual and gynaecological health – period problems, premenstrual syndrome, endometriosis, polycystic ovary syndrome</a:t>
            </a:r>
          </a:p>
          <a:p>
            <a:pPr marL="285750" indent="-285750">
              <a:buFont typeface="Arial" panose="020B0604020202020204" pitchFamily="34" charset="0"/>
              <a:buChar char="•"/>
            </a:pPr>
            <a:r>
              <a:rPr lang="en-GB" sz="2000" dirty="0"/>
              <a:t>Reproductive health, including fertility and menopause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286705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8FFB1-94C9-0006-3C2D-79A969D13755}"/>
              </a:ext>
            </a:extLst>
          </p:cNvPr>
          <p:cNvSpPr>
            <a:spLocks noGrp="1"/>
          </p:cNvSpPr>
          <p:nvPr>
            <p:ph type="title"/>
          </p:nvPr>
        </p:nvSpPr>
        <p:spPr>
          <a:xfrm>
            <a:off x="470624" y="1828800"/>
            <a:ext cx="6463577" cy="3939540"/>
          </a:xfrm>
        </p:spPr>
        <p:txBody>
          <a:bodyPr/>
          <a:lstStyle/>
          <a:p>
            <a:r>
              <a:rPr lang="en-GB" sz="2800" dirty="0">
                <a:solidFill>
                  <a:srgbClr val="7030A0"/>
                </a:solidFill>
                <a:hlinkClick r:id="rId2">
                  <a:extLst>
                    <a:ext uri="{A12FA001-AC4F-418D-AE19-62706E023703}">
                      <ahyp:hlinkClr xmlns:ahyp="http://schemas.microsoft.com/office/drawing/2018/hyperlinkcolor" val="tx"/>
                    </a:ext>
                  </a:extLst>
                </a:hlinkClick>
              </a:rPr>
              <a:t>Relationships Education, Relationships and Sex Education and Health Education guidance</a:t>
            </a:r>
            <a:r>
              <a:rPr lang="en-GB" sz="2800" dirty="0">
                <a:solidFill>
                  <a:srgbClr val="7030A0"/>
                </a:solidFill>
              </a:rPr>
              <a:t> 2025</a:t>
            </a:r>
            <a:br>
              <a:rPr lang="en-GB" sz="2800" dirty="0">
                <a:solidFill>
                  <a:srgbClr val="7030A0"/>
                </a:solidFill>
              </a:rPr>
            </a:br>
            <a:br>
              <a:rPr lang="en-GB" sz="2800" dirty="0">
                <a:solidFill>
                  <a:srgbClr val="7030A0"/>
                </a:solidFill>
              </a:rPr>
            </a:br>
            <a:r>
              <a:rPr lang="en-GB" sz="2400" b="0" i="1" dirty="0">
                <a:solidFill>
                  <a:srgbClr val="7030A0"/>
                </a:solidFill>
              </a:rPr>
              <a:t>Replaces previous guidance of 2019</a:t>
            </a:r>
            <a:br>
              <a:rPr lang="en-GB" sz="2400" b="0" i="1" dirty="0">
                <a:solidFill>
                  <a:srgbClr val="7030A0"/>
                </a:solidFill>
              </a:rPr>
            </a:br>
            <a:br>
              <a:rPr lang="en-GB" sz="2400" b="0" i="1" dirty="0">
                <a:solidFill>
                  <a:srgbClr val="7030A0"/>
                </a:solidFill>
              </a:rPr>
            </a:br>
            <a:r>
              <a:rPr lang="en-GB" sz="2400" b="0" i="1" dirty="0">
                <a:solidFill>
                  <a:srgbClr val="7030A0"/>
                </a:solidFill>
              </a:rPr>
              <a:t>Implementation from September 2026 although schools can implement sooner</a:t>
            </a:r>
            <a:br>
              <a:rPr lang="en-GB" sz="2400" b="0" i="1" dirty="0">
                <a:solidFill>
                  <a:srgbClr val="7030A0"/>
                </a:solidFill>
              </a:rPr>
            </a:br>
            <a:br>
              <a:rPr lang="en-GB" sz="2400" b="0" i="1" dirty="0">
                <a:solidFill>
                  <a:srgbClr val="7030A0"/>
                </a:solidFill>
              </a:rPr>
            </a:br>
            <a:r>
              <a:rPr lang="en-GB" sz="2400" dirty="0">
                <a:hlinkClick r:id="rId3"/>
              </a:rPr>
              <a:t>Achieve Well - RSHE Guidance 2025</a:t>
            </a:r>
            <a:endParaRPr lang="en-GB" sz="2400" b="0" i="1" dirty="0">
              <a:solidFill>
                <a:srgbClr val="7030A0"/>
              </a:solidFill>
            </a:endParaRPr>
          </a:p>
        </p:txBody>
      </p:sp>
      <p:pic>
        <p:nvPicPr>
          <p:cNvPr id="5" name="Picture 4">
            <a:extLst>
              <a:ext uri="{FF2B5EF4-FFF2-40B4-BE49-F238E27FC236}">
                <a16:creationId xmlns:a16="http://schemas.microsoft.com/office/drawing/2014/main" id="{CEB6AB7E-2CD4-F401-B49D-57A4197A3C64}"/>
              </a:ext>
            </a:extLst>
          </p:cNvPr>
          <p:cNvPicPr>
            <a:picLocks noChangeAspect="1"/>
          </p:cNvPicPr>
          <p:nvPr/>
        </p:nvPicPr>
        <p:blipFill>
          <a:blip r:embed="rId4"/>
          <a:stretch>
            <a:fillRect/>
          </a:stretch>
        </p:blipFill>
        <p:spPr>
          <a:xfrm rot="569050">
            <a:off x="7528408" y="351153"/>
            <a:ext cx="3771900" cy="5238750"/>
          </a:xfrm>
          <a:prstGeom prst="rect">
            <a:avLst/>
          </a:prstGeom>
        </p:spPr>
      </p:pic>
    </p:spTree>
    <p:extLst>
      <p:ext uri="{BB962C8B-B14F-4D97-AF65-F5344CB8AC3E}">
        <p14:creationId xmlns:p14="http://schemas.microsoft.com/office/powerpoint/2010/main" val="3434975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96481-0D47-5A75-206E-00DCAACBAF16}"/>
              </a:ext>
            </a:extLst>
          </p:cNvPr>
          <p:cNvSpPr>
            <a:spLocks noGrp="1"/>
          </p:cNvSpPr>
          <p:nvPr>
            <p:ph type="title"/>
          </p:nvPr>
        </p:nvSpPr>
        <p:spPr/>
        <p:txBody>
          <a:bodyPr/>
          <a:lstStyle/>
          <a:p>
            <a:r>
              <a:rPr lang="en-GB" dirty="0"/>
              <a:t>The law</a:t>
            </a:r>
          </a:p>
        </p:txBody>
      </p:sp>
      <p:sp>
        <p:nvSpPr>
          <p:cNvPr id="3" name="Text Placeholder 2">
            <a:extLst>
              <a:ext uri="{FF2B5EF4-FFF2-40B4-BE49-F238E27FC236}">
                <a16:creationId xmlns:a16="http://schemas.microsoft.com/office/drawing/2014/main" id="{766F992E-5B35-0BFA-E7E0-651A2561E2F1}"/>
              </a:ext>
            </a:extLst>
          </p:cNvPr>
          <p:cNvSpPr txBox="1">
            <a:spLocks/>
          </p:cNvSpPr>
          <p:nvPr/>
        </p:nvSpPr>
        <p:spPr>
          <a:xfrm>
            <a:off x="444500" y="2057400"/>
            <a:ext cx="11673477" cy="3693319"/>
          </a:xfrm>
          <a:prstGeom prst="rect">
            <a:avLst/>
          </a:prstGeom>
        </p:spPr>
        <p:txBody>
          <a:bodyPr numCol="2"/>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2200" b="1" i="1" dirty="0">
                <a:latin typeface="Century Gothic" panose="020B0502020202020204" pitchFamily="34" charset="0"/>
              </a:rPr>
              <a:t>Starting principle should be the law. Teach factually so children know their rights.</a:t>
            </a:r>
          </a:p>
          <a:p>
            <a:pPr marL="342900" indent="-342900">
              <a:buFontTx/>
              <a:buChar char="-"/>
            </a:pPr>
            <a:r>
              <a:rPr lang="en-GB" sz="1600" dirty="0">
                <a:latin typeface="Century Gothic" panose="020B0502020202020204" pitchFamily="34" charset="0"/>
              </a:rPr>
              <a:t>Marriage, forced marriage, civil partnerships</a:t>
            </a:r>
          </a:p>
          <a:p>
            <a:pPr marL="342900" indent="-342900">
              <a:buFontTx/>
              <a:buChar char="-"/>
            </a:pPr>
            <a:r>
              <a:rPr lang="en-GB" sz="1600" dirty="0">
                <a:latin typeface="Century Gothic" panose="020B0502020202020204" pitchFamily="34" charset="0"/>
              </a:rPr>
              <a:t>Consent, age of consent</a:t>
            </a:r>
          </a:p>
          <a:p>
            <a:pPr marL="342900" indent="-342900">
              <a:buFontTx/>
              <a:buChar char="-"/>
            </a:pPr>
            <a:r>
              <a:rPr lang="en-GB" sz="1600" dirty="0">
                <a:latin typeface="Century Gothic" panose="020B0502020202020204" pitchFamily="34" charset="0"/>
              </a:rPr>
              <a:t>Domestic abuse, stalking, rape, sexual offences, FGM, ‘virginity testing’ and hymenoplasty</a:t>
            </a:r>
          </a:p>
          <a:p>
            <a:pPr marL="342900" indent="-342900">
              <a:buFontTx/>
              <a:buChar char="-"/>
            </a:pPr>
            <a:r>
              <a:rPr lang="en-GB" sz="1600" dirty="0">
                <a:latin typeface="Century Gothic" panose="020B0502020202020204" pitchFamily="34" charset="0"/>
              </a:rPr>
              <a:t>Sexual abuse, harassment and exploitation, including public sexual harassment </a:t>
            </a:r>
            <a:r>
              <a:rPr lang="en-GB" sz="1600" dirty="0" err="1">
                <a:latin typeface="Century Gothic" panose="020B0502020202020204" pitchFamily="34" charset="0"/>
              </a:rPr>
              <a:t>nd</a:t>
            </a:r>
            <a:r>
              <a:rPr lang="en-GB" sz="1600" dirty="0">
                <a:latin typeface="Century Gothic" panose="020B0502020202020204" pitchFamily="34" charset="0"/>
              </a:rPr>
              <a:t> harmful sexual behaviour</a:t>
            </a:r>
          </a:p>
          <a:p>
            <a:pPr marL="342900" indent="-342900">
              <a:buFontTx/>
              <a:buChar char="-"/>
            </a:pPr>
            <a:r>
              <a:rPr lang="en-GB" sz="1600" dirty="0">
                <a:latin typeface="Century Gothic" panose="020B0502020202020204" pitchFamily="34" charset="0"/>
              </a:rPr>
              <a:t>The online safety act</a:t>
            </a:r>
          </a:p>
          <a:p>
            <a:pPr marL="342900" indent="-342900">
              <a:buFontTx/>
              <a:buChar char="-"/>
            </a:pPr>
            <a:r>
              <a:rPr lang="en-GB" sz="1600" dirty="0">
                <a:latin typeface="Century Gothic" panose="020B0502020202020204" pitchFamily="34" charset="0"/>
              </a:rPr>
              <a:t>Online behaviours including sexual imagery, nudes, AI-generated.</a:t>
            </a:r>
          </a:p>
          <a:p>
            <a:pPr marL="342900" indent="-342900">
              <a:buFontTx/>
              <a:buChar char="-"/>
            </a:pPr>
            <a:r>
              <a:rPr lang="en-GB" sz="1600" dirty="0">
                <a:latin typeface="Century Gothic" panose="020B0502020202020204" pitchFamily="34" charset="0"/>
              </a:rPr>
              <a:t>Pornography</a:t>
            </a:r>
          </a:p>
          <a:p>
            <a:pPr marL="342900" indent="-342900">
              <a:buFontTx/>
              <a:buChar char="-"/>
            </a:pPr>
            <a:r>
              <a:rPr lang="en-GB" sz="1600" dirty="0">
                <a:latin typeface="Century Gothic" panose="020B0502020202020204" pitchFamily="34" charset="0"/>
              </a:rPr>
              <a:t>Abortion</a:t>
            </a:r>
          </a:p>
          <a:p>
            <a:pPr marL="342900" indent="-342900">
              <a:buFontTx/>
              <a:buChar char="-"/>
            </a:pPr>
            <a:r>
              <a:rPr lang="en-GB" sz="1600" dirty="0">
                <a:latin typeface="Century Gothic" panose="020B0502020202020204" pitchFamily="34" charset="0"/>
              </a:rPr>
              <a:t>Protected characteristics</a:t>
            </a:r>
          </a:p>
          <a:p>
            <a:pPr marL="342900" indent="-342900">
              <a:buFontTx/>
              <a:buChar char="-"/>
            </a:pPr>
            <a:r>
              <a:rPr lang="en-GB" sz="1600" dirty="0">
                <a:latin typeface="Century Gothic" panose="020B0502020202020204" pitchFamily="34" charset="0"/>
              </a:rPr>
              <a:t>Alcohol, smoking, vaping and nicotine produces and illegal drug use</a:t>
            </a:r>
          </a:p>
          <a:p>
            <a:pPr marL="342900" indent="-342900">
              <a:buFontTx/>
              <a:buChar char="-"/>
            </a:pPr>
            <a:r>
              <a:rPr lang="en-GB" sz="1600" dirty="0">
                <a:latin typeface="Century Gothic" panose="020B0502020202020204" pitchFamily="34" charset="0"/>
              </a:rPr>
              <a:t>Gambling</a:t>
            </a:r>
          </a:p>
          <a:p>
            <a:pPr marL="342900" indent="-342900">
              <a:buFontTx/>
              <a:buChar char="-"/>
            </a:pPr>
            <a:r>
              <a:rPr lang="en-GB" sz="1600" dirty="0">
                <a:latin typeface="Century Gothic" panose="020B0502020202020204" pitchFamily="34" charset="0"/>
              </a:rPr>
              <a:t>Carrying knives and weapons</a:t>
            </a:r>
          </a:p>
          <a:p>
            <a:pPr marL="342900" indent="-342900">
              <a:buFontTx/>
              <a:buChar char="-"/>
            </a:pPr>
            <a:r>
              <a:rPr lang="en-GB" sz="1600" dirty="0">
                <a:latin typeface="Century Gothic" panose="020B0502020202020204" pitchFamily="34" charset="0"/>
              </a:rPr>
              <a:t>Extremism/radicalisation</a:t>
            </a:r>
          </a:p>
          <a:p>
            <a:pPr marL="342900" indent="-342900">
              <a:buFontTx/>
              <a:buChar char="-"/>
            </a:pPr>
            <a:r>
              <a:rPr lang="en-GB" sz="1600" dirty="0">
                <a:latin typeface="Century Gothic" panose="020B0502020202020204" pitchFamily="34" charset="0"/>
              </a:rPr>
              <a:t>Grooming or criminal exploitations, county lines, gang involvement</a:t>
            </a:r>
          </a:p>
          <a:p>
            <a:pPr marL="342900" indent="-342900">
              <a:buFontTx/>
              <a:buChar char="-"/>
            </a:pPr>
            <a:r>
              <a:rPr lang="en-GB" sz="1600" dirty="0">
                <a:latin typeface="Century Gothic" panose="020B0502020202020204" pitchFamily="34" charset="0"/>
              </a:rPr>
              <a:t>Hate crime</a:t>
            </a:r>
          </a:p>
          <a:p>
            <a:pPr marL="342900" indent="-342900">
              <a:buFontTx/>
              <a:buChar char="-"/>
            </a:pPr>
            <a:r>
              <a:rPr lang="en-GB" sz="1600" dirty="0">
                <a:latin typeface="Century Gothic" panose="020B0502020202020204" pitchFamily="34" charset="0"/>
              </a:rPr>
              <a:t>The age of criminal responsibility</a:t>
            </a:r>
          </a:p>
          <a:p>
            <a:pPr marL="342900" indent="-342900">
              <a:buFontTx/>
              <a:buChar char="-"/>
            </a:pPr>
            <a:r>
              <a:rPr lang="en-GB" sz="1600" dirty="0">
                <a:latin typeface="Century Gothic" panose="020B0502020202020204" pitchFamily="34" charset="0"/>
              </a:rPr>
              <a:t>Medial consent, Gillick competence, parental responsibility</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918604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80920-B583-BB08-A2E1-38F544B0EA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2FDD6C-C2D0-CCB4-AD87-A0435947AF8E}"/>
              </a:ext>
            </a:extLst>
          </p:cNvPr>
          <p:cNvSpPr>
            <a:spLocks noGrp="1"/>
          </p:cNvSpPr>
          <p:nvPr>
            <p:ph type="title"/>
          </p:nvPr>
        </p:nvSpPr>
        <p:spPr>
          <a:xfrm>
            <a:off x="444500" y="1524000"/>
            <a:ext cx="11976100" cy="523220"/>
          </a:xfrm>
        </p:spPr>
        <p:txBody>
          <a:bodyPr/>
          <a:lstStyle/>
          <a:p>
            <a:r>
              <a:rPr lang="en-GB" sz="3400" dirty="0"/>
              <a:t>Health and wellbeing </a:t>
            </a:r>
          </a:p>
        </p:txBody>
      </p:sp>
      <p:sp>
        <p:nvSpPr>
          <p:cNvPr id="3" name="Text Placeholder 2">
            <a:extLst>
              <a:ext uri="{FF2B5EF4-FFF2-40B4-BE49-F238E27FC236}">
                <a16:creationId xmlns:a16="http://schemas.microsoft.com/office/drawing/2014/main" id="{43442F80-7F34-13C9-838E-CD6C657AA62D}"/>
              </a:ext>
            </a:extLst>
          </p:cNvPr>
          <p:cNvSpPr txBox="1">
            <a:spLocks/>
          </p:cNvSpPr>
          <p:nvPr/>
        </p:nvSpPr>
        <p:spPr>
          <a:xfrm>
            <a:off x="444500" y="2199620"/>
            <a:ext cx="11673477" cy="3693319"/>
          </a:xfrm>
          <a:prstGeom prst="rect">
            <a:avLst/>
          </a:prstGeom>
        </p:spPr>
        <p:txBody>
          <a:bodyPr numCol="1"/>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Arial" panose="020B0604020202020204" pitchFamily="34" charset="0"/>
              <a:buChar char="•"/>
            </a:pPr>
            <a:r>
              <a:rPr lang="en-GB" sz="2400" dirty="0">
                <a:latin typeface="Century Gothic" panose="020B0502020202020204" pitchFamily="34" charset="0"/>
              </a:rPr>
              <a:t>Secondaries can choose to teach about issues not included, such as eating disorders and self-harm – in a safe way, with qualified support and advice, ensure teachers are properly equipped.</a:t>
            </a:r>
          </a:p>
          <a:p>
            <a:pPr marL="285750" indent="-285750">
              <a:buFont typeface="Arial" panose="020B0604020202020204" pitchFamily="34" charset="0"/>
              <a:buChar char="•"/>
            </a:pPr>
            <a:r>
              <a:rPr lang="en-GB" sz="2400" dirty="0">
                <a:latin typeface="Century Gothic" panose="020B0502020202020204" pitchFamily="34" charset="0"/>
              </a:rPr>
              <a:t>Secondary schools should also consider how to safely address suicide prevention – consult with mental health professionals, and put in place high quality training, mindful of language and content</a:t>
            </a:r>
          </a:p>
          <a:p>
            <a:pPr marL="285750" indent="-285750">
              <a:buFont typeface="Arial" panose="020B0604020202020204" pitchFamily="34" charset="0"/>
              <a:buChar char="•"/>
            </a:pPr>
            <a:r>
              <a:rPr lang="en-GB" sz="2400" dirty="0">
                <a:highlight>
                  <a:srgbClr val="00FF00"/>
                </a:highlight>
                <a:latin typeface="Century Gothic" panose="020B0502020202020204" pitchFamily="34" charset="0"/>
              </a:rPr>
              <a:t>No instructions of methods </a:t>
            </a:r>
            <a:r>
              <a:rPr lang="en-GB" sz="2400" dirty="0">
                <a:latin typeface="Century Gothic" panose="020B0502020202020204" pitchFamily="34" charset="0"/>
              </a:rPr>
              <a:t>of self-harm, eating disorders or suicide and avoid using emotive language, videos or images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914650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2B490-E533-15DD-ACB3-C3A9E3C393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DC7D42-B85E-B3E0-30DF-670B80B6B952}"/>
              </a:ext>
            </a:extLst>
          </p:cNvPr>
          <p:cNvSpPr>
            <a:spLocks noGrp="1"/>
          </p:cNvSpPr>
          <p:nvPr>
            <p:ph type="title"/>
          </p:nvPr>
        </p:nvSpPr>
        <p:spPr>
          <a:xfrm>
            <a:off x="444500" y="1394000"/>
            <a:ext cx="1918335" cy="574039"/>
          </a:xfrm>
        </p:spPr>
        <p:txBody>
          <a:bodyPr wrap="square" anchor="ctr">
            <a:normAutofit/>
          </a:bodyPr>
          <a:lstStyle/>
          <a:p>
            <a:r>
              <a:rPr lang="en-GB" dirty="0"/>
              <a:t>Equality</a:t>
            </a:r>
          </a:p>
        </p:txBody>
      </p:sp>
      <p:graphicFrame>
        <p:nvGraphicFramePr>
          <p:cNvPr id="5" name="Text Placeholder 2">
            <a:extLst>
              <a:ext uri="{FF2B5EF4-FFF2-40B4-BE49-F238E27FC236}">
                <a16:creationId xmlns:a16="http://schemas.microsoft.com/office/drawing/2014/main" id="{8E15F867-B6F3-DDA6-98E8-6B2FCE154C7B}"/>
              </a:ext>
            </a:extLst>
          </p:cNvPr>
          <p:cNvGraphicFramePr/>
          <p:nvPr>
            <p:extLst>
              <p:ext uri="{D42A27DB-BD31-4B8C-83A1-F6EECF244321}">
                <p14:modId xmlns:p14="http://schemas.microsoft.com/office/powerpoint/2010/main" val="2309911652"/>
              </p:ext>
            </p:extLst>
          </p:nvPr>
        </p:nvGraphicFramePr>
        <p:xfrm>
          <a:off x="444500" y="1752600"/>
          <a:ext cx="112903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1462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1E40C-3154-E1DA-6AF4-1B9BE6E93FF9}"/>
              </a:ext>
            </a:extLst>
          </p:cNvPr>
          <p:cNvSpPr>
            <a:spLocks noGrp="1"/>
          </p:cNvSpPr>
          <p:nvPr>
            <p:ph type="title"/>
          </p:nvPr>
        </p:nvSpPr>
        <p:spPr>
          <a:xfrm>
            <a:off x="444500" y="1394000"/>
            <a:ext cx="4584700" cy="1107996"/>
          </a:xfrm>
        </p:spPr>
        <p:txBody>
          <a:bodyPr/>
          <a:lstStyle/>
          <a:p>
            <a:r>
              <a:rPr lang="en-GB" dirty="0"/>
              <a:t>Inclusion - LGBT</a:t>
            </a:r>
          </a:p>
        </p:txBody>
      </p:sp>
      <p:sp>
        <p:nvSpPr>
          <p:cNvPr id="3" name="Text Placeholder 2">
            <a:extLst>
              <a:ext uri="{FF2B5EF4-FFF2-40B4-BE49-F238E27FC236}">
                <a16:creationId xmlns:a16="http://schemas.microsoft.com/office/drawing/2014/main" id="{957EEEEC-BECB-BE9D-197B-E914CBAFF2BA}"/>
              </a:ext>
            </a:extLst>
          </p:cNvPr>
          <p:cNvSpPr txBox="1">
            <a:spLocks/>
          </p:cNvSpPr>
          <p:nvPr/>
        </p:nvSpPr>
        <p:spPr>
          <a:xfrm>
            <a:off x="444501" y="2209800"/>
            <a:ext cx="5956300" cy="3693319"/>
          </a:xfrm>
          <a:prstGeom prst="rect">
            <a:avLst/>
          </a:prstGeom>
        </p:spPr>
        <p:txBody>
          <a:bodyPr numCol="1"/>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buFontTx/>
              <a:buChar char="-"/>
            </a:pPr>
            <a:r>
              <a:rPr lang="en-GB" sz="2000" dirty="0">
                <a:latin typeface="Century Gothic" panose="020B0502020202020204" pitchFamily="34" charset="0"/>
              </a:rPr>
              <a:t>Primary schools strongly encouraged to include same-sex parents when discussing families.</a:t>
            </a:r>
          </a:p>
          <a:p>
            <a:pPr marL="342900" indent="-342900">
              <a:buFontTx/>
              <a:buChar char="-"/>
            </a:pPr>
            <a:r>
              <a:rPr lang="en-GB" sz="2000" dirty="0">
                <a:latin typeface="Century Gothic" panose="020B0502020202020204" pitchFamily="34" charset="0"/>
              </a:rPr>
              <a:t>At secondary, there should be an equal opportunity to explore healthy same-sex relationships.</a:t>
            </a:r>
          </a:p>
          <a:p>
            <a:pPr marL="342900" indent="-342900">
              <a:buFontTx/>
              <a:buChar char="-"/>
            </a:pPr>
            <a:r>
              <a:rPr lang="en-GB" sz="2000" dirty="0">
                <a:latin typeface="Century Gothic" panose="020B0502020202020204" pitchFamily="34" charset="0"/>
              </a:rPr>
              <a:t>LGBT content should be integrated not standalone at secondary.</a:t>
            </a:r>
          </a:p>
          <a:p>
            <a:pPr marL="342900" indent="-342900">
              <a:buFontTx/>
              <a:buChar char="-"/>
            </a:pPr>
            <a:r>
              <a:rPr lang="en-GB" sz="2000" dirty="0">
                <a:latin typeface="Century Gothic" panose="020B0502020202020204" pitchFamily="34" charset="0"/>
              </a:rPr>
              <a:t>Ensure that sexual health is relevant to those who are lesbian, gay, bisexual and/or gender questioning.</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5" name="Picture 4" descr="Newlyweds embracing post nuptials">
            <a:extLst>
              <a:ext uri="{FF2B5EF4-FFF2-40B4-BE49-F238E27FC236}">
                <a16:creationId xmlns:a16="http://schemas.microsoft.com/office/drawing/2014/main" id="{29E7021B-5709-DAB2-20C4-9F70795EE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4990" y="1781298"/>
            <a:ext cx="5539979" cy="3693319"/>
          </a:xfrm>
          <a:prstGeom prst="rect">
            <a:avLst/>
          </a:prstGeom>
        </p:spPr>
      </p:pic>
    </p:spTree>
    <p:extLst>
      <p:ext uri="{BB962C8B-B14F-4D97-AF65-F5344CB8AC3E}">
        <p14:creationId xmlns:p14="http://schemas.microsoft.com/office/powerpoint/2010/main" val="2391260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EE26D-4E58-06AB-E3CC-25A363ED22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CE6476-8653-46A3-50A5-1A875E33BD82}"/>
              </a:ext>
            </a:extLst>
          </p:cNvPr>
          <p:cNvSpPr>
            <a:spLocks noGrp="1"/>
          </p:cNvSpPr>
          <p:nvPr>
            <p:ph type="title"/>
          </p:nvPr>
        </p:nvSpPr>
        <p:spPr>
          <a:xfrm>
            <a:off x="444500" y="1394000"/>
            <a:ext cx="7480300" cy="1661993"/>
          </a:xfrm>
        </p:spPr>
        <p:txBody>
          <a:bodyPr/>
          <a:lstStyle/>
          <a:p>
            <a:r>
              <a:rPr lang="en-GB" dirty="0"/>
              <a:t>Inclusion – Gender reassignment</a:t>
            </a:r>
          </a:p>
        </p:txBody>
      </p:sp>
      <p:sp>
        <p:nvSpPr>
          <p:cNvPr id="3" name="Text Placeholder 2">
            <a:extLst>
              <a:ext uri="{FF2B5EF4-FFF2-40B4-BE49-F238E27FC236}">
                <a16:creationId xmlns:a16="http://schemas.microsoft.com/office/drawing/2014/main" id="{6AE95CEE-5F32-ED3B-3962-24AF73D5CE7F}"/>
              </a:ext>
            </a:extLst>
          </p:cNvPr>
          <p:cNvSpPr txBox="1">
            <a:spLocks/>
          </p:cNvSpPr>
          <p:nvPr/>
        </p:nvSpPr>
        <p:spPr>
          <a:xfrm>
            <a:off x="444500" y="2057400"/>
            <a:ext cx="11673477" cy="3693319"/>
          </a:xfrm>
          <a:prstGeom prst="rect">
            <a:avLst/>
          </a:prstGeom>
        </p:spPr>
        <p:txBody>
          <a:bodyPr numCol="1"/>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2400" dirty="0">
                <a:latin typeface="Century Gothic" panose="020B0502020202020204" pitchFamily="34" charset="0"/>
              </a:rPr>
              <a:t>Pupils should be taught:</a:t>
            </a:r>
          </a:p>
          <a:p>
            <a:endParaRPr lang="en-GB" sz="2400" dirty="0">
              <a:latin typeface="Century Gothic" panose="020B0502020202020204" pitchFamily="34" charset="0"/>
            </a:endParaRPr>
          </a:p>
          <a:p>
            <a:pPr marL="800100" lvl="1" indent="-342900">
              <a:buFontTx/>
              <a:buChar char="-"/>
            </a:pPr>
            <a:r>
              <a:rPr lang="en-GB" sz="2400" dirty="0">
                <a:latin typeface="Century Gothic" panose="020B0502020202020204" pitchFamily="34" charset="0"/>
              </a:rPr>
              <a:t>The facts and the law about biological sex and gender reassignment, recognising the legal rights by virtue of biological sex which are different from the rights of the opposite sex with the protected characteristic of gender reassignment.</a:t>
            </a:r>
          </a:p>
          <a:p>
            <a:pPr marL="800100" lvl="1" indent="-342900">
              <a:buFontTx/>
              <a:buChar char="-"/>
            </a:pPr>
            <a:endParaRPr lang="en-GB" sz="2400" dirty="0">
              <a:latin typeface="Century Gothic" panose="020B0502020202020204" pitchFamily="34" charset="0"/>
            </a:endParaRPr>
          </a:p>
          <a:p>
            <a:pPr marL="800100" lvl="1" indent="-342900">
              <a:buFontTx/>
              <a:buChar char="-"/>
            </a:pPr>
            <a:r>
              <a:rPr lang="en-GB" sz="2400" dirty="0">
                <a:latin typeface="Century Gothic" panose="020B0502020202020204" pitchFamily="34" charset="0"/>
              </a:rPr>
              <a:t>People with the protected characteristic of gender reassignment are protected from discrimination and should be treated with respect and dignity.</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5201919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6AEBD-4E3D-4372-FAD1-7539E4483D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F55ABA-A663-95B6-6597-F79B9E5F4DA6}"/>
              </a:ext>
            </a:extLst>
          </p:cNvPr>
          <p:cNvSpPr>
            <a:spLocks noGrp="1"/>
          </p:cNvSpPr>
          <p:nvPr>
            <p:ph type="title"/>
          </p:nvPr>
        </p:nvSpPr>
        <p:spPr>
          <a:xfrm>
            <a:off x="444500" y="1394000"/>
            <a:ext cx="9232900" cy="1661993"/>
          </a:xfrm>
        </p:spPr>
        <p:txBody>
          <a:bodyPr/>
          <a:lstStyle/>
          <a:p>
            <a:r>
              <a:rPr lang="en-GB" dirty="0"/>
              <a:t>Inclusion – Gender reassignment</a:t>
            </a:r>
          </a:p>
        </p:txBody>
      </p:sp>
      <p:sp>
        <p:nvSpPr>
          <p:cNvPr id="3" name="Text Placeholder 2">
            <a:extLst>
              <a:ext uri="{FF2B5EF4-FFF2-40B4-BE49-F238E27FC236}">
                <a16:creationId xmlns:a16="http://schemas.microsoft.com/office/drawing/2014/main" id="{1D014329-DA85-7309-C9E3-31ACC3E505D0}"/>
              </a:ext>
            </a:extLst>
          </p:cNvPr>
          <p:cNvSpPr txBox="1">
            <a:spLocks/>
          </p:cNvSpPr>
          <p:nvPr/>
        </p:nvSpPr>
        <p:spPr>
          <a:xfrm>
            <a:off x="444500" y="2057400"/>
            <a:ext cx="11673477" cy="3693319"/>
          </a:xfrm>
          <a:prstGeom prst="rect">
            <a:avLst/>
          </a:prstGeom>
        </p:spPr>
        <p:txBody>
          <a:bodyPr numCol="1"/>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buFontTx/>
              <a:buChar char="-"/>
            </a:pPr>
            <a:r>
              <a:rPr lang="en-GB" sz="2200" dirty="0">
                <a:latin typeface="Century Gothic" panose="020B0502020202020204" pitchFamily="34" charset="0"/>
              </a:rPr>
              <a:t>Avoid the debate, do not endorse any particular view or teach it as fact.</a:t>
            </a:r>
          </a:p>
          <a:p>
            <a:pPr marL="342900" indent="-342900">
              <a:buFontTx/>
              <a:buChar char="-"/>
            </a:pPr>
            <a:r>
              <a:rPr lang="en-GB" sz="2200" dirty="0">
                <a:latin typeface="Century Gothic" panose="020B0502020202020204" pitchFamily="34" charset="0"/>
              </a:rPr>
              <a:t>Do not teach as fact that people have a gender identity.</a:t>
            </a:r>
          </a:p>
          <a:p>
            <a:pPr marL="342900" indent="-342900">
              <a:buFontTx/>
              <a:buChar char="-"/>
            </a:pPr>
            <a:r>
              <a:rPr lang="en-GB" sz="2200" dirty="0">
                <a:latin typeface="Century Gothic" panose="020B0502020202020204" pitchFamily="34" charset="0"/>
              </a:rPr>
              <a:t>Avoid language and activities that repeat or enforce gender stereotypes.</a:t>
            </a:r>
          </a:p>
          <a:p>
            <a:pPr marL="342900" indent="-342900">
              <a:buFontTx/>
              <a:buChar char="-"/>
            </a:pPr>
            <a:r>
              <a:rPr lang="en-GB" sz="2200" dirty="0">
                <a:latin typeface="Century Gothic" panose="020B0502020202020204" pitchFamily="34" charset="0"/>
              </a:rPr>
              <a:t>Do not suggest that social transition is a simple solution to feelings of distress or discomfort.</a:t>
            </a:r>
          </a:p>
          <a:p>
            <a:pPr marL="342900" indent="-342900">
              <a:buFontTx/>
              <a:buChar char="-"/>
            </a:pPr>
            <a:r>
              <a:rPr lang="en-GB" sz="2200" dirty="0">
                <a:latin typeface="Century Gothic" panose="020B0502020202020204" pitchFamily="34" charset="0"/>
              </a:rPr>
              <a:t>Encourage pupils to consider how to express their views while remaining respectful of the opinions of others. </a:t>
            </a:r>
          </a:p>
          <a:p>
            <a:pPr marL="342900" indent="-342900">
              <a:buFontTx/>
              <a:buChar char="-"/>
            </a:pPr>
            <a:r>
              <a:rPr lang="en-GB" sz="2200" dirty="0">
                <a:latin typeface="Century Gothic" panose="020B0502020202020204" pitchFamily="34" charset="0"/>
              </a:rPr>
              <a:t>Be clear that bullying or disrespectful language or behaviour is never appropriate.</a:t>
            </a:r>
          </a:p>
          <a:p>
            <a:pPr marL="342900" indent="-342900">
              <a:buFontTx/>
              <a:buChar char="-"/>
            </a:pPr>
            <a:r>
              <a:rPr lang="en-GB" sz="2200" dirty="0">
                <a:latin typeface="Century Gothic" panose="020B0502020202020204" pitchFamily="34" charset="0"/>
              </a:rPr>
              <a:t>Do not use resources that oversimplify the topic, such as cartoons.</a:t>
            </a:r>
          </a:p>
          <a:p>
            <a:pPr marL="342900" indent="-342900">
              <a:buFontTx/>
              <a:buChar char="-"/>
            </a:pPr>
            <a:r>
              <a:rPr lang="en-GB" sz="2200" dirty="0">
                <a:latin typeface="Century Gothic" panose="020B0502020202020204" pitchFamily="34" charset="0"/>
              </a:rPr>
              <a:t>Schools should consult parents on the content of external resources on this topic in advance and make all materials available to them on request.</a:t>
            </a:r>
            <a:endParaRPr lang="en-GB" sz="2200"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363495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7171D-B163-40B6-4D6A-5AFD5F8474B4}"/>
              </a:ext>
            </a:extLst>
          </p:cNvPr>
          <p:cNvSpPr>
            <a:spLocks noGrp="1"/>
          </p:cNvSpPr>
          <p:nvPr>
            <p:ph type="title"/>
          </p:nvPr>
        </p:nvSpPr>
        <p:spPr>
          <a:xfrm>
            <a:off x="444500" y="1394000"/>
            <a:ext cx="1918335" cy="574039"/>
          </a:xfrm>
        </p:spPr>
        <p:txBody>
          <a:bodyPr wrap="square" anchor="ctr">
            <a:normAutofit/>
          </a:bodyPr>
          <a:lstStyle/>
          <a:p>
            <a:r>
              <a:rPr lang="en-GB" sz="3300"/>
              <a:t>Inclusion </a:t>
            </a:r>
          </a:p>
        </p:txBody>
      </p:sp>
      <p:graphicFrame>
        <p:nvGraphicFramePr>
          <p:cNvPr id="5" name="Text Placeholder 2">
            <a:extLst>
              <a:ext uri="{FF2B5EF4-FFF2-40B4-BE49-F238E27FC236}">
                <a16:creationId xmlns:a16="http://schemas.microsoft.com/office/drawing/2014/main" id="{F4916E36-D383-DB5D-244E-C732449CA906}"/>
              </a:ext>
            </a:extLst>
          </p:cNvPr>
          <p:cNvGraphicFramePr/>
          <p:nvPr>
            <p:extLst>
              <p:ext uri="{D42A27DB-BD31-4B8C-83A1-F6EECF244321}">
                <p14:modId xmlns:p14="http://schemas.microsoft.com/office/powerpoint/2010/main" val="3466707115"/>
              </p:ext>
            </p:extLst>
          </p:nvPr>
        </p:nvGraphicFramePr>
        <p:xfrm>
          <a:off x="444500" y="2158539"/>
          <a:ext cx="11366500" cy="36326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98908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22930-543E-1AAB-3464-5D3FCE1641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5B10F2-5F2F-5FE1-E6DA-FCCA2030CC2A}"/>
              </a:ext>
            </a:extLst>
          </p:cNvPr>
          <p:cNvSpPr>
            <a:spLocks noGrp="1"/>
          </p:cNvSpPr>
          <p:nvPr>
            <p:ph type="title"/>
          </p:nvPr>
        </p:nvSpPr>
        <p:spPr>
          <a:xfrm>
            <a:off x="444500" y="1394000"/>
            <a:ext cx="11747500" cy="2215991"/>
          </a:xfrm>
        </p:spPr>
        <p:txBody>
          <a:bodyPr/>
          <a:lstStyle/>
          <a:p>
            <a:r>
              <a:rPr lang="en-GB" dirty="0"/>
              <a:t>Addressing sexual harassment and sexual violence </a:t>
            </a:r>
          </a:p>
        </p:txBody>
      </p:sp>
      <p:sp>
        <p:nvSpPr>
          <p:cNvPr id="3" name="Text Placeholder 2">
            <a:extLst>
              <a:ext uri="{FF2B5EF4-FFF2-40B4-BE49-F238E27FC236}">
                <a16:creationId xmlns:a16="http://schemas.microsoft.com/office/drawing/2014/main" id="{B070543E-A552-735B-2601-985E0DE55FAA}"/>
              </a:ext>
            </a:extLst>
          </p:cNvPr>
          <p:cNvSpPr txBox="1">
            <a:spLocks/>
          </p:cNvSpPr>
          <p:nvPr/>
        </p:nvSpPr>
        <p:spPr>
          <a:xfrm>
            <a:off x="444500" y="2133600"/>
            <a:ext cx="11673477" cy="3769519"/>
          </a:xfrm>
          <a:prstGeom prst="rect">
            <a:avLst/>
          </a:prstGeom>
        </p:spPr>
        <p:txBody>
          <a:bodyPr numCol="1"/>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buFontTx/>
              <a:buChar char="-"/>
            </a:pPr>
            <a:r>
              <a:rPr lang="en-GB" sz="2000" dirty="0">
                <a:latin typeface="Century Gothic" panose="020B0502020202020204" pitchFamily="34" charset="0"/>
              </a:rPr>
              <a:t>Part of a whole school approach.</a:t>
            </a:r>
          </a:p>
          <a:p>
            <a:pPr marL="342900" indent="-342900">
              <a:buFontTx/>
              <a:buChar char="-"/>
            </a:pPr>
            <a:r>
              <a:rPr lang="en-GB" sz="2000" dirty="0">
                <a:latin typeface="Century Gothic" panose="020B0502020202020204" pitchFamily="34" charset="0"/>
              </a:rPr>
              <a:t>Develop pupils’ understanding.</a:t>
            </a:r>
          </a:p>
          <a:p>
            <a:pPr marL="342900" indent="-342900">
              <a:buFontTx/>
              <a:buChar char="-"/>
            </a:pPr>
            <a:r>
              <a:rPr lang="en-GB" sz="2000" dirty="0">
                <a:latin typeface="Century Gothic" panose="020B0502020202020204" pitchFamily="34" charset="0"/>
              </a:rPr>
              <a:t>Consistently challenge. </a:t>
            </a:r>
          </a:p>
          <a:p>
            <a:pPr marL="342900" indent="-342900">
              <a:buFontTx/>
              <a:buChar char="-"/>
            </a:pPr>
            <a:r>
              <a:rPr lang="en-GB" sz="2000" dirty="0">
                <a:latin typeface="Century Gothic" panose="020B0502020202020204" pitchFamily="34" charset="0"/>
              </a:rPr>
              <a:t>Build a culture. </a:t>
            </a:r>
          </a:p>
          <a:p>
            <a:pPr marL="342900" indent="-342900">
              <a:buFontTx/>
              <a:buChar char="-"/>
            </a:pPr>
            <a:r>
              <a:rPr lang="en-GB" sz="2000" dirty="0">
                <a:latin typeface="Century Gothic" panose="020B0502020202020204" pitchFamily="34" charset="0"/>
              </a:rPr>
              <a:t>Model behaviour and language.</a:t>
            </a:r>
          </a:p>
          <a:p>
            <a:pPr marL="342900" indent="-342900">
              <a:buFontTx/>
              <a:buChar char="-"/>
            </a:pPr>
            <a:r>
              <a:rPr lang="en-GB" sz="2000" dirty="0">
                <a:latin typeface="Century Gothic" panose="020B0502020202020204" pitchFamily="34" charset="0"/>
              </a:rPr>
              <a:t>Develop positive conceptions of masculinity and femininity, including positive role models.</a:t>
            </a:r>
          </a:p>
          <a:p>
            <a:pPr marL="342900" indent="-342900">
              <a:buFontTx/>
              <a:buChar char="-"/>
            </a:pPr>
            <a:r>
              <a:rPr lang="en-GB" sz="2000" dirty="0">
                <a:latin typeface="Century Gothic" panose="020B0502020202020204" pitchFamily="34" charset="0"/>
              </a:rPr>
              <a:t>Encourage critical analysis of sexist and misogynistic influencers.</a:t>
            </a:r>
          </a:p>
          <a:p>
            <a:pPr marL="342900" indent="-342900">
              <a:buFontTx/>
              <a:buChar char="-"/>
            </a:pPr>
            <a:r>
              <a:rPr lang="en-GB" sz="2000" dirty="0">
                <a:latin typeface="Century Gothic" panose="020B0502020202020204" pitchFamily="34" charset="0"/>
              </a:rPr>
              <a:t>Encourage ethical behaviour beyond respecting boundaries and consent.</a:t>
            </a:r>
          </a:p>
          <a:p>
            <a:pPr marL="342900" indent="-342900">
              <a:buFontTx/>
              <a:buChar char="-"/>
            </a:pPr>
            <a:r>
              <a:rPr lang="en-GB" sz="2000" dirty="0">
                <a:latin typeface="Century Gothic" panose="020B0502020202020204" pitchFamily="34" charset="0"/>
              </a:rPr>
              <a:t>Opportunities to practise respectful communication and understand different experiences.</a:t>
            </a:r>
          </a:p>
          <a:p>
            <a:pPr marL="342900" indent="-342900">
              <a:buFontTx/>
              <a:buChar char="-"/>
            </a:pPr>
            <a:r>
              <a:rPr lang="en-GB" sz="2000" dirty="0">
                <a:latin typeface="Century Gothic" panose="020B0502020202020204" pitchFamily="34" charset="0"/>
              </a:rPr>
              <a:t>Sex separation can occur if needed to create a safe space for discussion.</a:t>
            </a:r>
          </a:p>
          <a:p>
            <a:pPr marL="342900" indent="-342900">
              <a:buFontTx/>
              <a:buChar char="-"/>
            </a:pPr>
            <a:endParaRPr lang="en-GB" sz="2400" dirty="0">
              <a:latin typeface="Century Gothic" panose="020B0502020202020204" pitchFamily="34" charset="0"/>
            </a:endParaRPr>
          </a:p>
          <a:p>
            <a:pPr marL="342900" indent="-342900">
              <a:buFontTx/>
              <a:buChar char="-"/>
            </a:pPr>
            <a:endParaRPr lang="en-GB" sz="2400" dirty="0">
              <a:latin typeface="Century Gothic" panose="020B0502020202020204" pitchFamily="34" charset="0"/>
            </a:endParaRPr>
          </a:p>
        </p:txBody>
      </p:sp>
    </p:spTree>
    <p:extLst>
      <p:ext uri="{BB962C8B-B14F-4D97-AF65-F5344CB8AC3E}">
        <p14:creationId xmlns:p14="http://schemas.microsoft.com/office/powerpoint/2010/main" val="26287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7B3BE-6F11-A13F-C79F-8065666E00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187027-B5A4-3E4A-30D3-0B215A6875EA}"/>
              </a:ext>
            </a:extLst>
          </p:cNvPr>
          <p:cNvSpPr>
            <a:spLocks noGrp="1"/>
          </p:cNvSpPr>
          <p:nvPr>
            <p:ph type="title"/>
          </p:nvPr>
        </p:nvSpPr>
        <p:spPr>
          <a:xfrm>
            <a:off x="444500" y="1394000"/>
            <a:ext cx="11747500" cy="553998"/>
          </a:xfrm>
        </p:spPr>
        <p:txBody>
          <a:bodyPr/>
          <a:lstStyle/>
          <a:p>
            <a:r>
              <a:rPr lang="en-GB"/>
              <a:t>Safeguarding</a:t>
            </a:r>
            <a:endParaRPr lang="en-GB" dirty="0"/>
          </a:p>
        </p:txBody>
      </p:sp>
      <p:sp>
        <p:nvSpPr>
          <p:cNvPr id="3" name="Text Placeholder 2">
            <a:extLst>
              <a:ext uri="{FF2B5EF4-FFF2-40B4-BE49-F238E27FC236}">
                <a16:creationId xmlns:a16="http://schemas.microsoft.com/office/drawing/2014/main" id="{F0E943D7-23A6-1566-F30F-38965B9C0B96}"/>
              </a:ext>
            </a:extLst>
          </p:cNvPr>
          <p:cNvSpPr txBox="1">
            <a:spLocks/>
          </p:cNvSpPr>
          <p:nvPr/>
        </p:nvSpPr>
        <p:spPr>
          <a:xfrm>
            <a:off x="444500" y="2209800"/>
            <a:ext cx="11673477" cy="3693319"/>
          </a:xfrm>
          <a:prstGeom prst="rect">
            <a:avLst/>
          </a:prstGeom>
        </p:spPr>
        <p:txBody>
          <a:bodyPr numCol="1"/>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buFontTx/>
              <a:buChar char="-"/>
            </a:pPr>
            <a:r>
              <a:rPr lang="en-GB" sz="2200" dirty="0">
                <a:latin typeface="Century Gothic" panose="020B0502020202020204" pitchFamily="34" charset="0"/>
              </a:rPr>
              <a:t>All staff should know what to do if they have concerns, following the process set out in KCSIE.</a:t>
            </a:r>
          </a:p>
          <a:p>
            <a:pPr marL="342900" indent="-342900">
              <a:buFontTx/>
              <a:buChar char="-"/>
            </a:pPr>
            <a:r>
              <a:rPr lang="en-GB" sz="2200" dirty="0">
                <a:latin typeface="Century Gothic" panose="020B0502020202020204" pitchFamily="34" charset="0"/>
              </a:rPr>
              <a:t>Do not promise confidentiality</a:t>
            </a:r>
          </a:p>
          <a:p>
            <a:pPr marL="342900" indent="-342900">
              <a:buFontTx/>
              <a:buChar char="-"/>
            </a:pPr>
            <a:r>
              <a:rPr lang="en-GB" sz="2200" dirty="0">
                <a:latin typeface="Century Gothic" panose="020B0502020202020204" pitchFamily="34" charset="0"/>
              </a:rPr>
              <a:t>Pupils should understand how they report concerns and ask for help.</a:t>
            </a:r>
          </a:p>
          <a:p>
            <a:pPr marL="342900" indent="-342900">
              <a:buFontTx/>
              <a:buChar char="-"/>
            </a:pPr>
            <a:r>
              <a:rPr lang="en-GB" sz="2200" dirty="0">
                <a:latin typeface="Century Gothic" panose="020B0502020202020204" pitchFamily="34" charset="0"/>
              </a:rPr>
              <a:t>Signpost to internal and external sources of support.</a:t>
            </a:r>
          </a:p>
          <a:p>
            <a:pPr marL="342900" indent="-342900">
              <a:buFontTx/>
              <a:buChar char="-"/>
            </a:pPr>
            <a:r>
              <a:rPr lang="en-GB" sz="2200" dirty="0">
                <a:latin typeface="Century Gothic" panose="020B0502020202020204" pitchFamily="34" charset="0"/>
              </a:rPr>
              <a:t>Staff should be aware of mandatory reporting duties, including FGM.</a:t>
            </a:r>
          </a:p>
          <a:p>
            <a:pPr marL="342900" indent="-342900">
              <a:buFontTx/>
              <a:buChar char="-"/>
            </a:pPr>
            <a:r>
              <a:rPr lang="en-GB" sz="2200" dirty="0">
                <a:latin typeface="Century Gothic" panose="020B0502020202020204" pitchFamily="34" charset="0"/>
              </a:rPr>
              <a:t>Agree with external visitors what to do with safeguarding concerns.</a:t>
            </a:r>
          </a:p>
          <a:p>
            <a:pPr marL="342900" indent="-342900">
              <a:buFontTx/>
              <a:buChar char="-"/>
            </a:pPr>
            <a:r>
              <a:rPr lang="en-GB" sz="2200" dirty="0">
                <a:latin typeface="Century Gothic" panose="020B0502020202020204" pitchFamily="34" charset="0"/>
              </a:rPr>
              <a:t>Where there are concerns about a risk of pupils experiencing or perpetrating harms, staff should follow their child protection policy and speak with the DSL.</a:t>
            </a:r>
          </a:p>
          <a:p>
            <a:pPr marL="342900" indent="-342900">
              <a:buFontTx/>
              <a:buChar char="-"/>
            </a:pPr>
            <a:r>
              <a:rPr lang="en-GB" sz="2200" dirty="0">
                <a:latin typeface="Century Gothic" panose="020B0502020202020204" pitchFamily="34" charset="0"/>
                <a:hlinkClick r:id="rId2"/>
              </a:rPr>
              <a:t>Claire.maclean@nottinghamcity.gov.uk</a:t>
            </a:r>
            <a:r>
              <a:rPr lang="en-GB" sz="2200" dirty="0">
                <a:latin typeface="Century Gothic" panose="020B0502020202020204" pitchFamily="34" charset="0"/>
              </a:rPr>
              <a:t> </a:t>
            </a:r>
          </a:p>
          <a:p>
            <a:pPr marL="342900" indent="-342900">
              <a:buFontTx/>
              <a:buChar char="-"/>
            </a:pPr>
            <a:endParaRPr lang="en-GB" sz="2400" dirty="0">
              <a:latin typeface="Century Gothic" panose="020B0502020202020204" pitchFamily="34" charset="0"/>
            </a:endParaRPr>
          </a:p>
          <a:p>
            <a:pPr marL="342900" indent="-342900">
              <a:buFontTx/>
              <a:buChar char="-"/>
            </a:pPr>
            <a:endParaRPr lang="en-GB" sz="2400" dirty="0">
              <a:latin typeface="Century Gothic" panose="020B0502020202020204" pitchFamily="34" charset="0"/>
            </a:endParaRPr>
          </a:p>
        </p:txBody>
      </p:sp>
    </p:spTree>
    <p:extLst>
      <p:ext uri="{BB962C8B-B14F-4D97-AF65-F5344CB8AC3E}">
        <p14:creationId xmlns:p14="http://schemas.microsoft.com/office/powerpoint/2010/main" val="2066831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icky notes with question marks">
            <a:extLst>
              <a:ext uri="{FF2B5EF4-FFF2-40B4-BE49-F238E27FC236}">
                <a16:creationId xmlns:a16="http://schemas.microsoft.com/office/drawing/2014/main" id="{634B2079-9D9B-EA6F-76B7-A78F25B758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1346200"/>
            <a:ext cx="13830300" cy="9220200"/>
          </a:xfrm>
          <a:prstGeom prst="rect">
            <a:avLst/>
          </a:prstGeom>
        </p:spPr>
      </p:pic>
      <p:sp>
        <p:nvSpPr>
          <p:cNvPr id="7" name="TextBox 6">
            <a:extLst>
              <a:ext uri="{FF2B5EF4-FFF2-40B4-BE49-F238E27FC236}">
                <a16:creationId xmlns:a16="http://schemas.microsoft.com/office/drawing/2014/main" id="{E3510090-9F72-8397-63B6-A8DF1ED5F392}"/>
              </a:ext>
            </a:extLst>
          </p:cNvPr>
          <p:cNvSpPr txBox="1"/>
          <p:nvPr/>
        </p:nvSpPr>
        <p:spPr>
          <a:xfrm>
            <a:off x="2400300" y="2686280"/>
            <a:ext cx="7391400" cy="1323439"/>
          </a:xfrm>
          <a:prstGeom prst="rect">
            <a:avLst/>
          </a:prstGeom>
          <a:solidFill>
            <a:schemeClr val="bg1"/>
          </a:solidFill>
        </p:spPr>
        <p:txBody>
          <a:bodyPr wrap="square" rtlCol="0">
            <a:spAutoFit/>
          </a:bodyPr>
          <a:lstStyle/>
          <a:p>
            <a:pPr algn="ctr"/>
            <a:r>
              <a:rPr lang="en-GB" sz="4000" b="1" dirty="0">
                <a:solidFill>
                  <a:srgbClr val="7030A0"/>
                </a:solidFill>
              </a:rPr>
              <a:t>Why are you teaching RSHE in your school?</a:t>
            </a:r>
          </a:p>
        </p:txBody>
      </p:sp>
    </p:spTree>
    <p:extLst>
      <p:ext uri="{BB962C8B-B14F-4D97-AF65-F5344CB8AC3E}">
        <p14:creationId xmlns:p14="http://schemas.microsoft.com/office/powerpoint/2010/main" val="2472615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1B790-A315-E9AC-D695-728E8D1A24F9}"/>
              </a:ext>
            </a:extLst>
          </p:cNvPr>
          <p:cNvSpPr>
            <a:spLocks noGrp="1"/>
          </p:cNvSpPr>
          <p:nvPr>
            <p:ph type="title"/>
          </p:nvPr>
        </p:nvSpPr>
        <p:spPr/>
        <p:txBody>
          <a:bodyPr/>
          <a:lstStyle/>
          <a:p>
            <a:r>
              <a:rPr lang="en-GB" dirty="0"/>
              <a:t>Introduction</a:t>
            </a:r>
          </a:p>
        </p:txBody>
      </p:sp>
      <p:sp>
        <p:nvSpPr>
          <p:cNvPr id="3" name="Text Placeholder 2">
            <a:extLst>
              <a:ext uri="{FF2B5EF4-FFF2-40B4-BE49-F238E27FC236}">
                <a16:creationId xmlns:a16="http://schemas.microsoft.com/office/drawing/2014/main" id="{86745A83-3245-FFAF-11B1-47498A199AF9}"/>
              </a:ext>
            </a:extLst>
          </p:cNvPr>
          <p:cNvSpPr>
            <a:spLocks noGrp="1"/>
          </p:cNvSpPr>
          <p:nvPr>
            <p:ph type="body" idx="1"/>
          </p:nvPr>
        </p:nvSpPr>
        <p:spPr>
          <a:xfrm>
            <a:off x="444500" y="1968039"/>
            <a:ext cx="11366500" cy="3693319"/>
          </a:xfrm>
        </p:spPr>
        <p:txBody>
          <a:bodyPr/>
          <a:lstStyle/>
          <a:p>
            <a:r>
              <a:rPr lang="en-GB" sz="2400" dirty="0"/>
              <a:t>“Children and young people need </a:t>
            </a:r>
            <a:r>
              <a:rPr lang="en-GB" sz="2400" dirty="0">
                <a:highlight>
                  <a:srgbClr val="FFFF00"/>
                </a:highlight>
              </a:rPr>
              <a:t>knowledge and </a:t>
            </a:r>
            <a:r>
              <a:rPr lang="en-GB" sz="2400" dirty="0">
                <a:highlight>
                  <a:srgbClr val="FF00FF"/>
                </a:highlight>
              </a:rPr>
              <a:t>skills</a:t>
            </a:r>
            <a:r>
              <a:rPr lang="en-GB" sz="2400" dirty="0">
                <a:highlight>
                  <a:srgbClr val="FFFF00"/>
                </a:highlight>
              </a:rPr>
              <a:t> that will enable them to make informed and </a:t>
            </a:r>
            <a:r>
              <a:rPr lang="en-GB" sz="2400" dirty="0">
                <a:highlight>
                  <a:srgbClr val="FF00FF"/>
                </a:highlight>
              </a:rPr>
              <a:t>ethical</a:t>
            </a:r>
            <a:r>
              <a:rPr lang="en-GB" sz="2400" dirty="0">
                <a:highlight>
                  <a:srgbClr val="FFFF00"/>
                </a:highlight>
              </a:rPr>
              <a:t> decisions about their wellbeing, health and relationships.</a:t>
            </a:r>
            <a:r>
              <a:rPr lang="en-GB" sz="2400" dirty="0"/>
              <a:t>  </a:t>
            </a:r>
            <a:r>
              <a:rPr lang="en-GB" sz="2400" dirty="0">
                <a:highlight>
                  <a:srgbClr val="FFFF00"/>
                </a:highlight>
              </a:rPr>
              <a:t>High quality, </a:t>
            </a:r>
            <a:r>
              <a:rPr lang="en-GB" sz="2400" dirty="0">
                <a:highlight>
                  <a:srgbClr val="FF00FF"/>
                </a:highlight>
              </a:rPr>
              <a:t>evidence-based</a:t>
            </a:r>
            <a:r>
              <a:rPr lang="en-GB" sz="2400" dirty="0">
                <a:highlight>
                  <a:srgbClr val="FFFF00"/>
                </a:highlight>
              </a:rPr>
              <a:t> teaching </a:t>
            </a:r>
            <a:r>
              <a:rPr lang="en-GB" sz="2400" dirty="0"/>
              <a:t>of relationships, sex and health education (RSHE) can help prepare pupils for the opportunities and responsibilities of adult life, and can promote their moral, social, mental and physical development.  Effective teaching will support young people to cultivate positive characteristics including resilience, self-worth, self-respect, honesty, integrity, courage, kindness, and trustworthiness.  </a:t>
            </a:r>
            <a:r>
              <a:rPr lang="en-GB" sz="2400" dirty="0">
                <a:highlight>
                  <a:srgbClr val="FFFF00"/>
                </a:highlight>
              </a:rPr>
              <a:t>Effective teaching will </a:t>
            </a:r>
            <a:r>
              <a:rPr lang="en-GB" sz="2400" dirty="0">
                <a:highlight>
                  <a:srgbClr val="FF00FF"/>
                </a:highlight>
              </a:rPr>
              <a:t>support prevention of harms</a:t>
            </a:r>
            <a:r>
              <a:rPr lang="en-GB" sz="2400" dirty="0">
                <a:highlight>
                  <a:srgbClr val="FFFF00"/>
                </a:highlight>
              </a:rPr>
              <a:t>, by helping young people understand and identify when things are not right”</a:t>
            </a:r>
          </a:p>
        </p:txBody>
      </p:sp>
    </p:spTree>
    <p:extLst>
      <p:ext uri="{BB962C8B-B14F-4D97-AF65-F5344CB8AC3E}">
        <p14:creationId xmlns:p14="http://schemas.microsoft.com/office/powerpoint/2010/main" val="2568399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F4437-A6B5-529C-D8FD-03D37EDBF294}"/>
              </a:ext>
            </a:extLst>
          </p:cNvPr>
          <p:cNvSpPr>
            <a:spLocks noGrp="1"/>
          </p:cNvSpPr>
          <p:nvPr>
            <p:ph type="title"/>
          </p:nvPr>
        </p:nvSpPr>
        <p:spPr>
          <a:xfrm>
            <a:off x="444500" y="1394000"/>
            <a:ext cx="6337300" cy="1107996"/>
          </a:xfrm>
        </p:spPr>
        <p:txBody>
          <a:bodyPr/>
          <a:lstStyle/>
          <a:p>
            <a:r>
              <a:rPr lang="en-US" dirty="0"/>
              <a:t>What will you do next?</a:t>
            </a:r>
          </a:p>
        </p:txBody>
      </p:sp>
      <p:sp>
        <p:nvSpPr>
          <p:cNvPr id="3" name="Text Placeholder 2">
            <a:extLst>
              <a:ext uri="{FF2B5EF4-FFF2-40B4-BE49-F238E27FC236}">
                <a16:creationId xmlns:a16="http://schemas.microsoft.com/office/drawing/2014/main" id="{56A0EE66-D22F-5F99-965A-EF41C66AAB7A}"/>
              </a:ext>
            </a:extLst>
          </p:cNvPr>
          <p:cNvSpPr>
            <a:spLocks noGrp="1"/>
          </p:cNvSpPr>
          <p:nvPr>
            <p:ph type="body" idx="1"/>
          </p:nvPr>
        </p:nvSpPr>
        <p:spPr>
          <a:xfrm>
            <a:off x="444501" y="2362200"/>
            <a:ext cx="5880099" cy="2893100"/>
          </a:xfrm>
          <a:solidFill>
            <a:srgbClr val="0070C0"/>
          </a:solidFill>
        </p:spPr>
        <p:txBody>
          <a:bodyPr/>
          <a:lstStyle/>
          <a:p>
            <a:endParaRPr lang="en-US" sz="800" b="1" dirty="0">
              <a:solidFill>
                <a:schemeClr val="bg1"/>
              </a:solidFill>
            </a:endParaRPr>
          </a:p>
          <a:p>
            <a:r>
              <a:rPr lang="en-US" sz="2000" b="1" dirty="0">
                <a:solidFill>
                  <a:schemeClr val="bg1"/>
                </a:solidFill>
              </a:rPr>
              <a:t>Guiding principles:</a:t>
            </a:r>
          </a:p>
          <a:p>
            <a:pPr marL="342900" indent="-342900">
              <a:buFont typeface="Arial" panose="020B0604020202020204" pitchFamily="34" charset="0"/>
              <a:buChar char="•"/>
            </a:pPr>
            <a:r>
              <a:rPr lang="en-US" sz="2000" dirty="0">
                <a:solidFill>
                  <a:schemeClr val="bg1"/>
                </a:solidFill>
              </a:rPr>
              <a:t>Engagement with pupils</a:t>
            </a:r>
          </a:p>
          <a:p>
            <a:pPr marL="342900" indent="-342900">
              <a:buFont typeface="Arial" panose="020B0604020202020204" pitchFamily="34" charset="0"/>
              <a:buChar char="•"/>
            </a:pPr>
            <a:r>
              <a:rPr lang="en-US" sz="2000" dirty="0">
                <a:solidFill>
                  <a:schemeClr val="bg1"/>
                </a:solidFill>
              </a:rPr>
              <a:t>Engagement and transparency with parents</a:t>
            </a:r>
          </a:p>
          <a:p>
            <a:pPr marL="342900" indent="-342900">
              <a:buFont typeface="Arial" panose="020B0604020202020204" pitchFamily="34" charset="0"/>
              <a:buChar char="•"/>
            </a:pPr>
            <a:r>
              <a:rPr lang="en-US" sz="2000" dirty="0">
                <a:solidFill>
                  <a:schemeClr val="bg1"/>
                </a:solidFill>
              </a:rPr>
              <a:t>Positivity</a:t>
            </a:r>
          </a:p>
          <a:p>
            <a:pPr marL="342900" indent="-342900">
              <a:buFont typeface="Arial" panose="020B0604020202020204" pitchFamily="34" charset="0"/>
              <a:buChar char="•"/>
            </a:pPr>
            <a:r>
              <a:rPr lang="en-US" sz="2000" dirty="0">
                <a:solidFill>
                  <a:schemeClr val="bg1"/>
                </a:solidFill>
              </a:rPr>
              <a:t>Careful sequencing</a:t>
            </a:r>
          </a:p>
          <a:p>
            <a:pPr marL="342900" indent="-342900">
              <a:buFont typeface="Arial" panose="020B0604020202020204" pitchFamily="34" charset="0"/>
              <a:buChar char="•"/>
            </a:pPr>
            <a:r>
              <a:rPr lang="en-US" sz="2000" dirty="0">
                <a:solidFill>
                  <a:schemeClr val="bg1"/>
                </a:solidFill>
              </a:rPr>
              <a:t>Relevant and responsive</a:t>
            </a:r>
          </a:p>
          <a:p>
            <a:pPr marL="342900" indent="-342900">
              <a:buFont typeface="Arial" panose="020B0604020202020204" pitchFamily="34" charset="0"/>
              <a:buChar char="•"/>
            </a:pPr>
            <a:r>
              <a:rPr lang="en-US" sz="2000" dirty="0">
                <a:solidFill>
                  <a:schemeClr val="bg1"/>
                </a:solidFill>
              </a:rPr>
              <a:t>Skilled delivery of participative education</a:t>
            </a:r>
          </a:p>
          <a:p>
            <a:pPr marL="342900" indent="-342900">
              <a:buFont typeface="Arial" panose="020B0604020202020204" pitchFamily="34" charset="0"/>
              <a:buChar char="•"/>
            </a:pPr>
            <a:r>
              <a:rPr lang="en-US" sz="2000" dirty="0">
                <a:solidFill>
                  <a:schemeClr val="bg1"/>
                </a:solidFill>
              </a:rPr>
              <a:t>Whole school approach</a:t>
            </a:r>
          </a:p>
        </p:txBody>
      </p:sp>
      <p:sp>
        <p:nvSpPr>
          <p:cNvPr id="4" name="Text Placeholder 2">
            <a:extLst>
              <a:ext uri="{FF2B5EF4-FFF2-40B4-BE49-F238E27FC236}">
                <a16:creationId xmlns:a16="http://schemas.microsoft.com/office/drawing/2014/main" id="{AF3F9866-6A20-F070-2F01-4818B330DAAD}"/>
              </a:ext>
            </a:extLst>
          </p:cNvPr>
          <p:cNvSpPr txBox="1">
            <a:spLocks/>
          </p:cNvSpPr>
          <p:nvPr/>
        </p:nvSpPr>
        <p:spPr>
          <a:xfrm>
            <a:off x="6781800" y="1131094"/>
            <a:ext cx="5194299" cy="4124206"/>
          </a:xfrm>
          <a:prstGeom prst="rect">
            <a:avLst/>
          </a:prstGeom>
          <a:noFill/>
        </p:spPr>
        <p:txBody>
          <a:bodyPr wrap="square" lIns="0" tIns="0" rIns="0" bIns="0">
            <a:spAutoFit/>
          </a:bodyPr>
          <a:lstStyle>
            <a:lvl1pPr marL="0">
              <a:defRPr>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sz="800" b="1" dirty="0">
              <a:solidFill>
                <a:schemeClr val="bg1"/>
              </a:solidFill>
            </a:endParaRPr>
          </a:p>
          <a:p>
            <a:r>
              <a:rPr lang="en-US" sz="2000" b="1" dirty="0">
                <a:solidFill>
                  <a:schemeClr val="tx1"/>
                </a:solidFill>
              </a:rPr>
              <a:t>Example actions:</a:t>
            </a:r>
          </a:p>
          <a:p>
            <a:pPr marL="342900" indent="-342900">
              <a:buFont typeface="Arial" panose="020B0604020202020204" pitchFamily="34" charset="0"/>
              <a:buChar char="•"/>
            </a:pPr>
            <a:r>
              <a:rPr lang="en-GB" sz="2000" dirty="0"/>
              <a:t>Policy review</a:t>
            </a:r>
          </a:p>
          <a:p>
            <a:pPr marL="342900" indent="-342900">
              <a:buFont typeface="Arial" panose="020B0604020202020204" pitchFamily="34" charset="0"/>
              <a:buChar char="•"/>
            </a:pPr>
            <a:r>
              <a:rPr lang="en-GB" sz="2000" dirty="0"/>
              <a:t>Curriculum review (content, time, style)</a:t>
            </a:r>
          </a:p>
          <a:p>
            <a:pPr marL="342900" indent="-342900">
              <a:buFont typeface="Arial" panose="020B0604020202020204" pitchFamily="34" charset="0"/>
              <a:buChar char="•"/>
            </a:pPr>
            <a:r>
              <a:rPr lang="en-GB" sz="2000" dirty="0"/>
              <a:t>Gather pupil voice</a:t>
            </a:r>
          </a:p>
          <a:p>
            <a:pPr marL="342900" indent="-342900">
              <a:buFont typeface="Arial" panose="020B0604020202020204" pitchFamily="34" charset="0"/>
              <a:buChar char="•"/>
            </a:pPr>
            <a:r>
              <a:rPr lang="en-GB" sz="2000" dirty="0"/>
              <a:t>Carry out parent consultation</a:t>
            </a:r>
          </a:p>
          <a:p>
            <a:pPr marL="342900" indent="-342900">
              <a:buFont typeface="Arial" panose="020B0604020202020204" pitchFamily="34" charset="0"/>
              <a:buChar char="•"/>
            </a:pPr>
            <a:r>
              <a:rPr lang="en-GB" sz="2000" dirty="0"/>
              <a:t>Consult other stakeholders</a:t>
            </a:r>
          </a:p>
          <a:p>
            <a:pPr marL="342900" indent="-342900">
              <a:buFont typeface="Arial" panose="020B0604020202020204" pitchFamily="34" charset="0"/>
              <a:buChar char="•"/>
            </a:pPr>
            <a:r>
              <a:rPr lang="en-GB" sz="2000" dirty="0"/>
              <a:t>Parent briefings on new guidance</a:t>
            </a:r>
          </a:p>
          <a:p>
            <a:pPr marL="342900" indent="-342900">
              <a:buFont typeface="Arial" panose="020B0604020202020204" pitchFamily="34" charset="0"/>
              <a:buChar char="•"/>
            </a:pPr>
            <a:r>
              <a:rPr lang="en-GB" sz="2000" dirty="0"/>
              <a:t>Review processes for parent communication</a:t>
            </a:r>
          </a:p>
          <a:p>
            <a:pPr marL="342900" indent="-342900">
              <a:buFont typeface="Arial" panose="020B0604020202020204" pitchFamily="34" charset="0"/>
              <a:buChar char="•"/>
            </a:pPr>
            <a:r>
              <a:rPr lang="en-GB" sz="2000" dirty="0"/>
              <a:t>Staff training needs assessment</a:t>
            </a:r>
          </a:p>
          <a:p>
            <a:pPr marL="342900" indent="-342900">
              <a:buFont typeface="Arial" panose="020B0604020202020204" pitchFamily="34" charset="0"/>
              <a:buChar char="•"/>
            </a:pPr>
            <a:r>
              <a:rPr lang="en-GB" sz="2000" dirty="0"/>
              <a:t>Staff briefings/training</a:t>
            </a:r>
          </a:p>
          <a:p>
            <a:pPr marL="342900" indent="-342900">
              <a:buFont typeface="Arial" panose="020B0604020202020204" pitchFamily="34" charset="0"/>
              <a:buChar char="•"/>
            </a:pPr>
            <a:r>
              <a:rPr lang="en-GB" sz="2000" dirty="0"/>
              <a:t>Engage with support from Achieve Well Team and other organisations</a:t>
            </a:r>
          </a:p>
        </p:txBody>
      </p:sp>
    </p:spTree>
    <p:extLst>
      <p:ext uri="{BB962C8B-B14F-4D97-AF65-F5344CB8AC3E}">
        <p14:creationId xmlns:p14="http://schemas.microsoft.com/office/powerpoint/2010/main" val="19657871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AA10B-4E71-7629-4644-581527AB4D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81FCF7-11AE-839E-309A-FCE565906513}"/>
              </a:ext>
            </a:extLst>
          </p:cNvPr>
          <p:cNvSpPr>
            <a:spLocks noGrp="1"/>
          </p:cNvSpPr>
          <p:nvPr>
            <p:ph type="title"/>
          </p:nvPr>
        </p:nvSpPr>
        <p:spPr>
          <a:xfrm>
            <a:off x="444500" y="1524000"/>
            <a:ext cx="10071100" cy="553998"/>
          </a:xfrm>
        </p:spPr>
        <p:txBody>
          <a:bodyPr/>
          <a:lstStyle/>
          <a:p>
            <a:r>
              <a:rPr lang="en-GB" dirty="0"/>
              <a:t>Achieve Well Team offer</a:t>
            </a:r>
          </a:p>
        </p:txBody>
      </p:sp>
      <p:sp>
        <p:nvSpPr>
          <p:cNvPr id="3" name="Text Placeholder 2">
            <a:extLst>
              <a:ext uri="{FF2B5EF4-FFF2-40B4-BE49-F238E27FC236}">
                <a16:creationId xmlns:a16="http://schemas.microsoft.com/office/drawing/2014/main" id="{83A3D88C-C7CF-35F8-8F0A-E328706AFD68}"/>
              </a:ext>
            </a:extLst>
          </p:cNvPr>
          <p:cNvSpPr>
            <a:spLocks noGrp="1"/>
          </p:cNvSpPr>
          <p:nvPr>
            <p:ph type="body" idx="1"/>
          </p:nvPr>
        </p:nvSpPr>
        <p:spPr>
          <a:xfrm>
            <a:off x="444500" y="2295525"/>
            <a:ext cx="11595100" cy="3939540"/>
          </a:xfrm>
        </p:spPr>
        <p:txBody>
          <a:bodyPr numCol="1"/>
          <a:lstStyle/>
          <a:p>
            <a:pPr marL="457200" indent="-457200">
              <a:buFont typeface="Arial" panose="020B0604020202020204" pitchFamily="34" charset="0"/>
              <a:buChar char="•"/>
            </a:pPr>
            <a:r>
              <a:rPr lang="en-GB" sz="2400" b="1" dirty="0"/>
              <a:t>Engagement with pupils</a:t>
            </a:r>
            <a:r>
              <a:rPr lang="en-GB" sz="2400" dirty="0"/>
              <a:t>: </a:t>
            </a:r>
            <a:r>
              <a:rPr lang="en-GB" sz="2400" dirty="0">
                <a:hlinkClick r:id="rId2"/>
              </a:rPr>
              <a:t>Health and Wellbeing survey</a:t>
            </a:r>
            <a:r>
              <a:rPr lang="en-GB" sz="2400" dirty="0"/>
              <a:t>  PSHE Ambassadors</a:t>
            </a:r>
          </a:p>
          <a:p>
            <a:pPr marL="457200" indent="-457200">
              <a:buFont typeface="Arial" panose="020B0604020202020204" pitchFamily="34" charset="0"/>
              <a:buChar char="•"/>
            </a:pPr>
            <a:endParaRPr lang="en-GB" sz="800" dirty="0"/>
          </a:p>
          <a:p>
            <a:pPr marL="457200" indent="-457200">
              <a:buFont typeface="Arial" panose="020B0604020202020204" pitchFamily="34" charset="0"/>
              <a:buChar char="•"/>
            </a:pPr>
            <a:r>
              <a:rPr lang="en-GB" sz="2400" b="1" dirty="0"/>
              <a:t>Positivity, careful sequencing, relevant and responsive</a:t>
            </a:r>
            <a:r>
              <a:rPr lang="en-GB" sz="2400" dirty="0"/>
              <a:t>: </a:t>
            </a:r>
            <a:r>
              <a:rPr lang="en-GB" sz="2400" dirty="0">
                <a:hlinkClick r:id="rId3"/>
              </a:rPr>
              <a:t>Resources</a:t>
            </a:r>
            <a:r>
              <a:rPr lang="en-GB" sz="2400" dirty="0"/>
              <a:t> </a:t>
            </a:r>
            <a:r>
              <a:rPr lang="en-GB" sz="2400" dirty="0">
                <a:hlinkClick r:id="rId4"/>
              </a:rPr>
              <a:t>Consultancy</a:t>
            </a:r>
            <a:r>
              <a:rPr lang="en-GB" sz="2400" dirty="0"/>
              <a:t> </a:t>
            </a:r>
            <a:r>
              <a:rPr lang="en-GB" sz="2400" dirty="0">
                <a:hlinkClick r:id="rId5"/>
              </a:rPr>
              <a:t>Training and Networks</a:t>
            </a:r>
            <a:r>
              <a:rPr lang="en-GB" sz="2400" dirty="0"/>
              <a:t>    </a:t>
            </a:r>
            <a:r>
              <a:rPr lang="en-GB" sz="2400" dirty="0">
                <a:hlinkClick r:id="rId6"/>
              </a:rPr>
              <a:t>On demand training</a:t>
            </a:r>
            <a:r>
              <a:rPr lang="en-GB" sz="2400" dirty="0"/>
              <a:t> </a:t>
            </a:r>
          </a:p>
          <a:p>
            <a:pPr marL="457200" indent="-457200">
              <a:buFont typeface="Arial" panose="020B0604020202020204" pitchFamily="34" charset="0"/>
              <a:buChar char="•"/>
            </a:pPr>
            <a:endParaRPr lang="en-GB" sz="800" dirty="0"/>
          </a:p>
          <a:p>
            <a:pPr marL="457200" indent="-457200">
              <a:buFont typeface="Arial" panose="020B0604020202020204" pitchFamily="34" charset="0"/>
              <a:buChar char="•"/>
            </a:pPr>
            <a:r>
              <a:rPr lang="en-GB" sz="2400" b="1" dirty="0"/>
              <a:t>Skilled delivery of participative education</a:t>
            </a:r>
            <a:r>
              <a:rPr lang="en-GB" sz="2400" dirty="0"/>
              <a:t>: </a:t>
            </a:r>
            <a:r>
              <a:rPr lang="en-GB" sz="2400" dirty="0">
                <a:hlinkClick r:id="rId5"/>
              </a:rPr>
              <a:t>Training and Networks</a:t>
            </a:r>
            <a:r>
              <a:rPr lang="en-GB" sz="2400" dirty="0"/>
              <a:t>    </a:t>
            </a:r>
            <a:r>
              <a:rPr lang="en-GB" sz="2400" dirty="0">
                <a:hlinkClick r:id="rId6"/>
              </a:rPr>
              <a:t>On demand training</a:t>
            </a:r>
            <a:r>
              <a:rPr lang="en-GB" sz="2400" dirty="0"/>
              <a:t>    </a:t>
            </a:r>
            <a:r>
              <a:rPr lang="en-GB" sz="2400" dirty="0">
                <a:hlinkClick r:id="rId7"/>
              </a:rPr>
              <a:t>Conference</a:t>
            </a:r>
            <a:endParaRPr lang="en-GB" sz="2400" dirty="0"/>
          </a:p>
          <a:p>
            <a:pPr marL="457200" indent="-457200">
              <a:buFont typeface="Arial" panose="020B0604020202020204" pitchFamily="34" charset="0"/>
              <a:buChar char="•"/>
            </a:pPr>
            <a:endParaRPr lang="en-GB" sz="800" dirty="0"/>
          </a:p>
          <a:p>
            <a:pPr marL="457200" indent="-457200">
              <a:buFont typeface="Arial" panose="020B0604020202020204" pitchFamily="34" charset="0"/>
              <a:buChar char="•"/>
            </a:pPr>
            <a:r>
              <a:rPr lang="en-GB" sz="2400" b="1" dirty="0"/>
              <a:t>Whole school approach</a:t>
            </a:r>
            <a:r>
              <a:rPr lang="en-GB" sz="2400" dirty="0"/>
              <a:t>: </a:t>
            </a:r>
            <a:r>
              <a:rPr lang="en-GB" sz="2400" dirty="0">
                <a:hlinkClick r:id="rId8"/>
              </a:rPr>
              <a:t>Health and Wellbeing Awards</a:t>
            </a:r>
            <a:endParaRPr lang="en-GB" sz="2400" dirty="0"/>
          </a:p>
          <a:p>
            <a:pPr marL="457200" indent="-457200">
              <a:buFont typeface="Arial" panose="020B0604020202020204" pitchFamily="34" charset="0"/>
              <a:buChar char="•"/>
            </a:pPr>
            <a:endParaRPr lang="en-GB" sz="800" dirty="0"/>
          </a:p>
          <a:p>
            <a:pPr marL="457200" indent="-457200">
              <a:buFont typeface="Arial" panose="020B0604020202020204" pitchFamily="34" charset="0"/>
              <a:buChar char="•"/>
            </a:pPr>
            <a:r>
              <a:rPr lang="en-GB" sz="2400" dirty="0">
                <a:hlinkClick r:id="rId9"/>
              </a:rPr>
              <a:t>Mailing list </a:t>
            </a:r>
            <a:endParaRPr lang="en-GB" sz="2400" dirty="0"/>
          </a:p>
          <a:p>
            <a:pPr marL="457200" indent="-457200">
              <a:buFont typeface="Arial" panose="020B0604020202020204" pitchFamily="34" charset="0"/>
              <a:buChar char="•"/>
            </a:pPr>
            <a:endParaRPr lang="en-GB" sz="800" dirty="0"/>
          </a:p>
          <a:p>
            <a:pPr marL="457200" indent="-457200">
              <a:buFont typeface="Arial" panose="020B0604020202020204" pitchFamily="34" charset="0"/>
              <a:buChar char="•"/>
            </a:pPr>
            <a:r>
              <a:rPr lang="en-GB" sz="2400" dirty="0">
                <a:hlinkClick r:id="rId10"/>
              </a:rPr>
              <a:t>Partners</a:t>
            </a:r>
            <a:endParaRPr lang="en-GB" sz="2400" dirty="0"/>
          </a:p>
          <a:p>
            <a:pPr marL="457200" indent="-457200">
              <a:buFont typeface="Arial" panose="020B0604020202020204" pitchFamily="34" charset="0"/>
              <a:buChar char="•"/>
            </a:pPr>
            <a:endParaRPr lang="en-GB" sz="2400" dirty="0"/>
          </a:p>
        </p:txBody>
      </p:sp>
      <p:pic>
        <p:nvPicPr>
          <p:cNvPr id="4" name="Picture 3">
            <a:extLst>
              <a:ext uri="{FF2B5EF4-FFF2-40B4-BE49-F238E27FC236}">
                <a16:creationId xmlns:a16="http://schemas.microsoft.com/office/drawing/2014/main" id="{F5D385C4-6D07-1072-0077-07242B859D1C}"/>
              </a:ext>
            </a:extLst>
          </p:cNvPr>
          <p:cNvPicPr>
            <a:picLocks noChangeAspect="1"/>
          </p:cNvPicPr>
          <p:nvPr/>
        </p:nvPicPr>
        <p:blipFill>
          <a:blip r:embed="rId11"/>
          <a:stretch>
            <a:fillRect/>
          </a:stretch>
        </p:blipFill>
        <p:spPr>
          <a:xfrm>
            <a:off x="9844283" y="0"/>
            <a:ext cx="2190750" cy="2295525"/>
          </a:xfrm>
          <a:prstGeom prst="rect">
            <a:avLst/>
          </a:prstGeom>
        </p:spPr>
      </p:pic>
    </p:spTree>
    <p:extLst>
      <p:ext uri="{BB962C8B-B14F-4D97-AF65-F5344CB8AC3E}">
        <p14:creationId xmlns:p14="http://schemas.microsoft.com/office/powerpoint/2010/main" val="36328064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C47DB-D2C4-6303-9BFA-6A82CFD24CFB}"/>
              </a:ext>
            </a:extLst>
          </p:cNvPr>
          <p:cNvSpPr>
            <a:spLocks noGrp="1"/>
          </p:cNvSpPr>
          <p:nvPr>
            <p:ph type="title"/>
          </p:nvPr>
        </p:nvSpPr>
        <p:spPr>
          <a:xfrm>
            <a:off x="444500" y="1394000"/>
            <a:ext cx="6870700" cy="1107996"/>
          </a:xfrm>
        </p:spPr>
        <p:txBody>
          <a:bodyPr/>
          <a:lstStyle/>
          <a:p>
            <a:r>
              <a:rPr lang="en-US" dirty="0"/>
              <a:t>What are we planning?</a:t>
            </a:r>
          </a:p>
        </p:txBody>
      </p:sp>
      <p:sp>
        <p:nvSpPr>
          <p:cNvPr id="3" name="Text Placeholder 2">
            <a:extLst>
              <a:ext uri="{FF2B5EF4-FFF2-40B4-BE49-F238E27FC236}">
                <a16:creationId xmlns:a16="http://schemas.microsoft.com/office/drawing/2014/main" id="{ADA994BE-6608-D60D-0056-60B0D920F581}"/>
              </a:ext>
            </a:extLst>
          </p:cNvPr>
          <p:cNvSpPr>
            <a:spLocks noGrp="1"/>
          </p:cNvSpPr>
          <p:nvPr>
            <p:ph type="body" idx="1"/>
          </p:nvPr>
        </p:nvSpPr>
        <p:spPr>
          <a:xfrm>
            <a:off x="444500" y="2362200"/>
            <a:ext cx="7937500" cy="3877985"/>
          </a:xfrm>
        </p:spPr>
        <p:txBody>
          <a:bodyPr/>
          <a:lstStyle/>
          <a:p>
            <a:pPr marL="342900" indent="-342900">
              <a:buFont typeface="Arial" panose="020B0604020202020204" pitchFamily="34" charset="0"/>
              <a:buChar char="•"/>
            </a:pPr>
            <a:r>
              <a:rPr lang="en-US" sz="2400" dirty="0"/>
              <a:t>Tools to help you implement the new guidance – policy template, parent resources, etc.</a:t>
            </a:r>
          </a:p>
          <a:p>
            <a:pPr marL="342900" indent="-342900">
              <a:buFont typeface="Arial" panose="020B0604020202020204" pitchFamily="34" charset="0"/>
              <a:buChar char="•"/>
            </a:pPr>
            <a:r>
              <a:rPr lang="en-US" sz="2400" dirty="0"/>
              <a:t>Co-produced resources with our pupil PSHE ambassadors</a:t>
            </a:r>
          </a:p>
          <a:p>
            <a:pPr marL="342900" indent="-342900">
              <a:buFont typeface="Arial" panose="020B0604020202020204" pitchFamily="34" charset="0"/>
              <a:buChar char="•"/>
            </a:pPr>
            <a:r>
              <a:rPr lang="en-US" sz="2400" dirty="0"/>
              <a:t>Launch of Achieve Well Challenges app</a:t>
            </a:r>
          </a:p>
          <a:p>
            <a:pPr marL="342900" indent="-342900">
              <a:buFont typeface="Arial" panose="020B0604020202020204" pitchFamily="34" charset="0"/>
              <a:buChar char="•"/>
            </a:pPr>
            <a:r>
              <a:rPr lang="en-US" sz="2400" dirty="0"/>
              <a:t>Small grant scheme for healthy eating and nutrition projects – from September</a:t>
            </a:r>
          </a:p>
          <a:p>
            <a:r>
              <a:rPr lang="en-US" sz="2400" dirty="0"/>
              <a:t>How else can we support you? Complete the form</a:t>
            </a:r>
          </a:p>
          <a:p>
            <a:r>
              <a:rPr lang="en-US" sz="2400" dirty="0">
                <a:hlinkClick r:id="rId2"/>
              </a:rPr>
              <a:t>https://forms.office.com/e/CG27e5bktF</a:t>
            </a:r>
            <a:r>
              <a:rPr lang="en-US" sz="2400" dirty="0"/>
              <a:t> </a:t>
            </a:r>
          </a:p>
          <a:p>
            <a:endParaRPr lang="en-US" dirty="0"/>
          </a:p>
          <a:p>
            <a:endParaRPr lang="en-US" dirty="0"/>
          </a:p>
        </p:txBody>
      </p:sp>
      <p:pic>
        <p:nvPicPr>
          <p:cNvPr id="5" name="Picture 4" descr="A qr code on a blue background&#10;&#10;AI-generated content may be incorrect.">
            <a:extLst>
              <a:ext uri="{FF2B5EF4-FFF2-40B4-BE49-F238E27FC236}">
                <a16:creationId xmlns:a16="http://schemas.microsoft.com/office/drawing/2014/main" id="{345E4DA2-81B8-2EA8-55D8-136A45717A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00" y="238541"/>
            <a:ext cx="3713917" cy="3713917"/>
          </a:xfrm>
          <a:prstGeom prst="rect">
            <a:avLst/>
          </a:prstGeom>
        </p:spPr>
      </p:pic>
    </p:spTree>
    <p:extLst>
      <p:ext uri="{BB962C8B-B14F-4D97-AF65-F5344CB8AC3E}">
        <p14:creationId xmlns:p14="http://schemas.microsoft.com/office/powerpoint/2010/main" val="5464854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AEDBF-1944-FE36-0834-420FCC81DA61}"/>
              </a:ext>
            </a:extLst>
          </p:cNvPr>
          <p:cNvSpPr>
            <a:spLocks noGrp="1"/>
          </p:cNvSpPr>
          <p:nvPr>
            <p:ph type="title"/>
          </p:nvPr>
        </p:nvSpPr>
        <p:spPr>
          <a:xfrm>
            <a:off x="762000" y="2057400"/>
            <a:ext cx="4273550" cy="4401205"/>
          </a:xfrm>
        </p:spPr>
        <p:txBody>
          <a:bodyPr/>
          <a:lstStyle/>
          <a:p>
            <a:pPr algn="ctr"/>
            <a:r>
              <a:rPr lang="en-US" dirty="0"/>
              <a:t>Thank you for joining us.</a:t>
            </a:r>
            <a:br>
              <a:rPr lang="en-US" dirty="0"/>
            </a:br>
            <a:r>
              <a:rPr lang="en-US" dirty="0"/>
              <a:t>We hope to </a:t>
            </a:r>
            <a:r>
              <a:rPr lang="en-US"/>
              <a:t>work with you again soon.</a:t>
            </a:r>
            <a:br>
              <a:rPr lang="en-US" dirty="0"/>
            </a:br>
            <a:br>
              <a:rPr lang="en-US" dirty="0"/>
            </a:br>
            <a:r>
              <a:rPr lang="en-US" sz="1600" dirty="0">
                <a:hlinkClick r:id="rId2"/>
              </a:rPr>
              <a:t>https://forms.office.com/e/zAyffdytxh</a:t>
            </a:r>
            <a:br>
              <a:rPr lang="en-US" sz="1600" dirty="0"/>
            </a:br>
            <a:br>
              <a:rPr lang="en-US" dirty="0"/>
            </a:br>
            <a:endParaRPr lang="en-US" sz="1800" dirty="0"/>
          </a:p>
        </p:txBody>
      </p:sp>
      <p:pic>
        <p:nvPicPr>
          <p:cNvPr id="6" name="Picture 5" descr="A qr code on a blue background&#10;&#10;AI-generated content may be incorrect.">
            <a:extLst>
              <a:ext uri="{FF2B5EF4-FFF2-40B4-BE49-F238E27FC236}">
                <a16:creationId xmlns:a16="http://schemas.microsoft.com/office/drawing/2014/main" id="{A0E638E1-AAF6-5436-0A71-59F416A71A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228600"/>
            <a:ext cx="5486400" cy="5486400"/>
          </a:xfrm>
          <a:prstGeom prst="rect">
            <a:avLst/>
          </a:prstGeom>
        </p:spPr>
      </p:pic>
    </p:spTree>
    <p:extLst>
      <p:ext uri="{BB962C8B-B14F-4D97-AF65-F5344CB8AC3E}">
        <p14:creationId xmlns:p14="http://schemas.microsoft.com/office/powerpoint/2010/main" val="73928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gnifying glass">
            <a:extLst>
              <a:ext uri="{FF2B5EF4-FFF2-40B4-BE49-F238E27FC236}">
                <a16:creationId xmlns:a16="http://schemas.microsoft.com/office/drawing/2014/main" id="{AFFAA47F-A770-6134-E970-460904BEED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2176" y="62776"/>
            <a:ext cx="5499823" cy="5499823"/>
          </a:xfrm>
          <a:prstGeom prst="rect">
            <a:avLst/>
          </a:prstGeom>
        </p:spPr>
      </p:pic>
      <p:sp>
        <p:nvSpPr>
          <p:cNvPr id="6" name="Title 1">
            <a:extLst>
              <a:ext uri="{FF2B5EF4-FFF2-40B4-BE49-F238E27FC236}">
                <a16:creationId xmlns:a16="http://schemas.microsoft.com/office/drawing/2014/main" id="{CB283C75-7A17-B8E2-262A-04159E152BE9}"/>
              </a:ext>
            </a:extLst>
          </p:cNvPr>
          <p:cNvSpPr>
            <a:spLocks noGrp="1"/>
          </p:cNvSpPr>
          <p:nvPr>
            <p:ph type="title"/>
          </p:nvPr>
        </p:nvSpPr>
        <p:spPr>
          <a:xfrm>
            <a:off x="457200" y="2998113"/>
            <a:ext cx="6463577" cy="1723549"/>
          </a:xfrm>
        </p:spPr>
        <p:txBody>
          <a:bodyPr/>
          <a:lstStyle/>
          <a:p>
            <a:r>
              <a:rPr lang="en-GB" sz="2800" i="1" dirty="0">
                <a:solidFill>
                  <a:srgbClr val="7030A0"/>
                </a:solidFill>
              </a:rPr>
              <a:t>The guidance is framed with a set of guiding principles.  Let’s look at implementation through the lens of these principles…</a:t>
            </a:r>
          </a:p>
        </p:txBody>
      </p:sp>
    </p:spTree>
    <p:extLst>
      <p:ext uri="{BB962C8B-B14F-4D97-AF65-F5344CB8AC3E}">
        <p14:creationId xmlns:p14="http://schemas.microsoft.com/office/powerpoint/2010/main" val="773923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52D87-E83C-D88A-8FE9-CF5C158291D8}"/>
              </a:ext>
            </a:extLst>
          </p:cNvPr>
          <p:cNvSpPr>
            <a:spLocks noGrp="1"/>
          </p:cNvSpPr>
          <p:nvPr>
            <p:ph type="title"/>
          </p:nvPr>
        </p:nvSpPr>
        <p:spPr/>
        <p:txBody>
          <a:bodyPr/>
          <a:lstStyle/>
          <a:p>
            <a:endParaRPr lang="en-GB" dirty="0"/>
          </a:p>
        </p:txBody>
      </p:sp>
      <p:sp>
        <p:nvSpPr>
          <p:cNvPr id="3" name="Text Placeholder 2">
            <a:extLst>
              <a:ext uri="{FF2B5EF4-FFF2-40B4-BE49-F238E27FC236}">
                <a16:creationId xmlns:a16="http://schemas.microsoft.com/office/drawing/2014/main" id="{28C75E3A-5424-3BB6-6539-724AAE738600}"/>
              </a:ext>
            </a:extLst>
          </p:cNvPr>
          <p:cNvSpPr>
            <a:spLocks noGrp="1"/>
          </p:cNvSpPr>
          <p:nvPr>
            <p:ph type="body" idx="1"/>
          </p:nvPr>
        </p:nvSpPr>
        <p:spPr/>
        <p:txBody>
          <a:bodyPr/>
          <a:lstStyle/>
          <a:p>
            <a:endParaRPr lang="en-GB"/>
          </a:p>
        </p:txBody>
      </p:sp>
      <p:pic>
        <p:nvPicPr>
          <p:cNvPr id="5" name="Picture 4" descr="Children in classroom">
            <a:extLst>
              <a:ext uri="{FF2B5EF4-FFF2-40B4-BE49-F238E27FC236}">
                <a16:creationId xmlns:a16="http://schemas.microsoft.com/office/drawing/2014/main" id="{65299404-32AA-09D1-DF6D-AE8AB8042E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89" y="-762000"/>
            <a:ext cx="12344400" cy="8229600"/>
          </a:xfrm>
          <a:prstGeom prst="rect">
            <a:avLst/>
          </a:prstGeom>
        </p:spPr>
      </p:pic>
      <p:sp>
        <p:nvSpPr>
          <p:cNvPr id="12" name="TextBox 11">
            <a:extLst>
              <a:ext uri="{FF2B5EF4-FFF2-40B4-BE49-F238E27FC236}">
                <a16:creationId xmlns:a16="http://schemas.microsoft.com/office/drawing/2014/main" id="{DBD87188-E5EC-9543-9CE1-270D5B6F04BA}"/>
              </a:ext>
            </a:extLst>
          </p:cNvPr>
          <p:cNvSpPr txBox="1"/>
          <p:nvPr/>
        </p:nvSpPr>
        <p:spPr>
          <a:xfrm>
            <a:off x="2400300" y="338119"/>
            <a:ext cx="7391400" cy="707886"/>
          </a:xfrm>
          <a:prstGeom prst="rect">
            <a:avLst/>
          </a:prstGeom>
          <a:solidFill>
            <a:schemeClr val="bg1"/>
          </a:solidFill>
        </p:spPr>
        <p:txBody>
          <a:bodyPr wrap="square" rtlCol="0">
            <a:spAutoFit/>
          </a:bodyPr>
          <a:lstStyle/>
          <a:p>
            <a:pPr algn="ctr"/>
            <a:r>
              <a:rPr lang="en-GB" sz="4000" b="1" dirty="0">
                <a:solidFill>
                  <a:srgbClr val="7030A0"/>
                </a:solidFill>
              </a:rPr>
              <a:t>1. Engagement with pupils</a:t>
            </a:r>
          </a:p>
        </p:txBody>
      </p:sp>
      <p:sp>
        <p:nvSpPr>
          <p:cNvPr id="4" name="TextBox 3">
            <a:extLst>
              <a:ext uri="{FF2B5EF4-FFF2-40B4-BE49-F238E27FC236}">
                <a16:creationId xmlns:a16="http://schemas.microsoft.com/office/drawing/2014/main" id="{47BA3310-6E69-A2C4-05AB-716EBC5285B1}"/>
              </a:ext>
            </a:extLst>
          </p:cNvPr>
          <p:cNvSpPr txBox="1"/>
          <p:nvPr/>
        </p:nvSpPr>
        <p:spPr>
          <a:xfrm>
            <a:off x="3429000" y="2639199"/>
            <a:ext cx="5791200" cy="2308324"/>
          </a:xfrm>
          <a:prstGeom prst="rect">
            <a:avLst/>
          </a:prstGeom>
          <a:solidFill>
            <a:srgbClr val="7030A0"/>
          </a:solidFill>
        </p:spPr>
        <p:txBody>
          <a:bodyPr wrap="square" rtlCol="0">
            <a:spAutoFit/>
          </a:bodyPr>
          <a:lstStyle/>
          <a:p>
            <a:pPr algn="ctr"/>
            <a:r>
              <a:rPr lang="en-GB" sz="2400" b="1" dirty="0">
                <a:solidFill>
                  <a:schemeClr val="bg1"/>
                </a:solidFill>
                <a:latin typeface="Century Gothic" panose="020B0502020202020204" pitchFamily="34" charset="0"/>
              </a:rPr>
              <a:t>“Schools have significant freedom to implement this guidance in the context of a broad and balanced curriculum.  A school’s curriculum should be in line with the needs of pupils.”</a:t>
            </a:r>
            <a:endParaRPr lang="en-US"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43397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F4034-E74E-7B61-095E-CB20733DA9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B45BEC-B679-8688-BC76-296480DAA84C}"/>
              </a:ext>
            </a:extLst>
          </p:cNvPr>
          <p:cNvSpPr>
            <a:spLocks noGrp="1"/>
          </p:cNvSpPr>
          <p:nvPr>
            <p:ph type="title"/>
          </p:nvPr>
        </p:nvSpPr>
        <p:spPr/>
        <p:txBody>
          <a:bodyPr/>
          <a:lstStyle/>
          <a:p>
            <a:endParaRPr lang="en-GB" dirty="0"/>
          </a:p>
        </p:txBody>
      </p:sp>
      <p:sp>
        <p:nvSpPr>
          <p:cNvPr id="3" name="Text Placeholder 2">
            <a:extLst>
              <a:ext uri="{FF2B5EF4-FFF2-40B4-BE49-F238E27FC236}">
                <a16:creationId xmlns:a16="http://schemas.microsoft.com/office/drawing/2014/main" id="{B09C5C0B-54B4-1BE1-1A95-4880FC1C43CC}"/>
              </a:ext>
            </a:extLst>
          </p:cNvPr>
          <p:cNvSpPr>
            <a:spLocks noGrp="1"/>
          </p:cNvSpPr>
          <p:nvPr>
            <p:ph type="body" idx="1"/>
          </p:nvPr>
        </p:nvSpPr>
        <p:spPr/>
        <p:txBody>
          <a:bodyPr/>
          <a:lstStyle/>
          <a:p>
            <a:endParaRPr lang="en-GB"/>
          </a:p>
        </p:txBody>
      </p:sp>
      <p:pic>
        <p:nvPicPr>
          <p:cNvPr id="10" name="Picture 9" descr="Man holding child">
            <a:extLst>
              <a:ext uri="{FF2B5EF4-FFF2-40B4-BE49-F238E27FC236}">
                <a16:creationId xmlns:a16="http://schemas.microsoft.com/office/drawing/2014/main" id="{0788E168-AA16-FE67-26E1-FA4855F5BD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760571"/>
            <a:ext cx="12877800" cy="8799540"/>
          </a:xfrm>
          <a:prstGeom prst="rect">
            <a:avLst/>
          </a:prstGeom>
        </p:spPr>
      </p:pic>
      <p:sp>
        <p:nvSpPr>
          <p:cNvPr id="12" name="TextBox 11">
            <a:extLst>
              <a:ext uri="{FF2B5EF4-FFF2-40B4-BE49-F238E27FC236}">
                <a16:creationId xmlns:a16="http://schemas.microsoft.com/office/drawing/2014/main" id="{EFD25562-A162-70A7-5335-CCCF8A2A423B}"/>
              </a:ext>
            </a:extLst>
          </p:cNvPr>
          <p:cNvSpPr txBox="1"/>
          <p:nvPr/>
        </p:nvSpPr>
        <p:spPr>
          <a:xfrm>
            <a:off x="4831080" y="4155593"/>
            <a:ext cx="7391400" cy="1323439"/>
          </a:xfrm>
          <a:prstGeom prst="rect">
            <a:avLst/>
          </a:prstGeom>
          <a:solidFill>
            <a:schemeClr val="bg1"/>
          </a:solidFill>
        </p:spPr>
        <p:txBody>
          <a:bodyPr wrap="square" rtlCol="0">
            <a:spAutoFit/>
          </a:bodyPr>
          <a:lstStyle/>
          <a:p>
            <a:pPr algn="ctr"/>
            <a:r>
              <a:rPr lang="en-GB" sz="4000" b="1" dirty="0">
                <a:solidFill>
                  <a:srgbClr val="7030A0"/>
                </a:solidFill>
              </a:rPr>
              <a:t>2. Engagement and transparency with parents</a:t>
            </a:r>
          </a:p>
        </p:txBody>
      </p:sp>
    </p:spTree>
    <p:extLst>
      <p:ext uri="{BB962C8B-B14F-4D97-AF65-F5344CB8AC3E}">
        <p14:creationId xmlns:p14="http://schemas.microsoft.com/office/powerpoint/2010/main" val="156510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050F3-84DC-5B1B-CD5D-6C9E64FFF000}"/>
              </a:ext>
            </a:extLst>
          </p:cNvPr>
          <p:cNvSpPr>
            <a:spLocks noGrp="1"/>
          </p:cNvSpPr>
          <p:nvPr>
            <p:ph type="title"/>
          </p:nvPr>
        </p:nvSpPr>
        <p:spPr>
          <a:xfrm>
            <a:off x="444500" y="1394000"/>
            <a:ext cx="1918335" cy="574039"/>
          </a:xfrm>
        </p:spPr>
        <p:txBody>
          <a:bodyPr wrap="square" anchor="ctr">
            <a:normAutofit/>
          </a:bodyPr>
          <a:lstStyle/>
          <a:p>
            <a:r>
              <a:rPr lang="en-GB" dirty="0"/>
              <a:t>Parents</a:t>
            </a:r>
          </a:p>
        </p:txBody>
      </p:sp>
      <p:graphicFrame>
        <p:nvGraphicFramePr>
          <p:cNvPr id="5" name="Text Placeholder 2">
            <a:extLst>
              <a:ext uri="{FF2B5EF4-FFF2-40B4-BE49-F238E27FC236}">
                <a16:creationId xmlns:a16="http://schemas.microsoft.com/office/drawing/2014/main" id="{7F0D1C6D-4556-329F-B828-B57BB40F44C5}"/>
              </a:ext>
            </a:extLst>
          </p:cNvPr>
          <p:cNvGraphicFramePr/>
          <p:nvPr>
            <p:extLst>
              <p:ext uri="{D42A27DB-BD31-4B8C-83A1-F6EECF244321}">
                <p14:modId xmlns:p14="http://schemas.microsoft.com/office/powerpoint/2010/main" val="1858564020"/>
              </p:ext>
            </p:extLst>
          </p:nvPr>
        </p:nvGraphicFramePr>
        <p:xfrm>
          <a:off x="430548" y="2057400"/>
          <a:ext cx="11137900" cy="36326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3044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40E1C-5F43-7FE1-5D43-AA7F15E43A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83D3CC-6876-75FF-2531-12E5010B5E2D}"/>
              </a:ext>
            </a:extLst>
          </p:cNvPr>
          <p:cNvSpPr>
            <a:spLocks noGrp="1"/>
          </p:cNvSpPr>
          <p:nvPr>
            <p:ph type="title"/>
          </p:nvPr>
        </p:nvSpPr>
        <p:spPr>
          <a:xfrm>
            <a:off x="444500" y="1394000"/>
            <a:ext cx="11442700" cy="574039"/>
          </a:xfrm>
        </p:spPr>
        <p:txBody>
          <a:bodyPr wrap="square" anchor="ctr">
            <a:noAutofit/>
          </a:bodyPr>
          <a:lstStyle/>
          <a:p>
            <a:pPr>
              <a:lnSpc>
                <a:spcPct val="90000"/>
              </a:lnSpc>
            </a:pPr>
            <a:r>
              <a:rPr lang="en-GB" sz="3200" dirty="0"/>
              <a:t>Parent’s right to request withdrawal from sex education</a:t>
            </a:r>
          </a:p>
        </p:txBody>
      </p:sp>
      <p:graphicFrame>
        <p:nvGraphicFramePr>
          <p:cNvPr id="5" name="Text Placeholder 2">
            <a:extLst>
              <a:ext uri="{FF2B5EF4-FFF2-40B4-BE49-F238E27FC236}">
                <a16:creationId xmlns:a16="http://schemas.microsoft.com/office/drawing/2014/main" id="{939758F1-1CF8-90AB-7BF6-FC54B22BFD42}"/>
              </a:ext>
            </a:extLst>
          </p:cNvPr>
          <p:cNvGraphicFramePr/>
          <p:nvPr>
            <p:extLst>
              <p:ext uri="{D42A27DB-BD31-4B8C-83A1-F6EECF244321}">
                <p14:modId xmlns:p14="http://schemas.microsoft.com/office/powerpoint/2010/main" val="324950526"/>
              </p:ext>
            </p:extLst>
          </p:nvPr>
        </p:nvGraphicFramePr>
        <p:xfrm>
          <a:off x="444500" y="2158539"/>
          <a:ext cx="11290300" cy="35564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60516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1251</TotalTime>
  <Words>2542</Words>
  <Application>Microsoft Office PowerPoint</Application>
  <PresentationFormat>Widescreen</PresentationFormat>
  <Paragraphs>342</Paragraphs>
  <Slides>43</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43</vt:i4>
      </vt:variant>
    </vt:vector>
  </HeadingPairs>
  <TitlesOfParts>
    <vt:vector size="49" baseType="lpstr">
      <vt:lpstr>Aptos</vt:lpstr>
      <vt:lpstr>Arial</vt:lpstr>
      <vt:lpstr>Calibri</vt:lpstr>
      <vt:lpstr>Century Gothic</vt:lpstr>
      <vt:lpstr>Office Theme</vt:lpstr>
      <vt:lpstr>1_Office Theme</vt:lpstr>
      <vt:lpstr>Briefing on the new RSHE Guidance 2026 </vt:lpstr>
      <vt:lpstr>PowerPoint Presentation</vt:lpstr>
      <vt:lpstr>Relationships Education, Relationships and Sex Education and Health Education guidance 2025  Replaces previous guidance of 2019  Implementation from September 2026 although schools can implement sooner  Achieve Well - RSHE Guidance 2025</vt:lpstr>
      <vt:lpstr>Introduction</vt:lpstr>
      <vt:lpstr>The guidance is framed with a set of guiding principles.  Let’s look at implementation through the lens of these principles…</vt:lpstr>
      <vt:lpstr>PowerPoint Presentation</vt:lpstr>
      <vt:lpstr>PowerPoint Presentation</vt:lpstr>
      <vt:lpstr>Parents</vt:lpstr>
      <vt:lpstr>Parent’s right to request withdrawal from sex education</vt:lpstr>
      <vt:lpstr>PowerPoint Presentation</vt:lpstr>
      <vt:lpstr>PowerPoint Presentation</vt:lpstr>
      <vt:lpstr>Curriculum</vt:lpstr>
      <vt:lpstr>PowerPoint Presentation</vt:lpstr>
      <vt:lpstr>PowerPoint Presentation</vt:lpstr>
      <vt:lpstr>Delivery</vt:lpstr>
      <vt:lpstr>PowerPoint Presentation</vt:lpstr>
      <vt:lpstr>Governors and Trustees</vt:lpstr>
      <vt:lpstr>RSE policy</vt:lpstr>
      <vt:lpstr>RSE Policy</vt:lpstr>
      <vt:lpstr>Theme areas - Primary</vt:lpstr>
      <vt:lpstr>Theme areas - Secondary</vt:lpstr>
      <vt:lpstr>Health and wellbeing </vt:lpstr>
      <vt:lpstr>Sex education</vt:lpstr>
      <vt:lpstr>Start early!</vt:lpstr>
      <vt:lpstr>Content additions - primary</vt:lpstr>
      <vt:lpstr>Content additions - primary</vt:lpstr>
      <vt:lpstr>Flexibility to safeguard at primary</vt:lpstr>
      <vt:lpstr>Content additions - secondary</vt:lpstr>
      <vt:lpstr>Content additions - secondary</vt:lpstr>
      <vt:lpstr>The law</vt:lpstr>
      <vt:lpstr>Health and wellbeing </vt:lpstr>
      <vt:lpstr>Equality</vt:lpstr>
      <vt:lpstr>Inclusion - LGBT</vt:lpstr>
      <vt:lpstr>Inclusion – Gender reassignment</vt:lpstr>
      <vt:lpstr>Inclusion – Gender reassignment</vt:lpstr>
      <vt:lpstr>Inclusion </vt:lpstr>
      <vt:lpstr>Addressing sexual harassment and sexual violence </vt:lpstr>
      <vt:lpstr>Safeguarding</vt:lpstr>
      <vt:lpstr>PowerPoint Presentation</vt:lpstr>
      <vt:lpstr>What will you do next?</vt:lpstr>
      <vt:lpstr>Achieve Well Team offer</vt:lpstr>
      <vt:lpstr>What are we planning?</vt:lpstr>
      <vt:lpstr>Thank you for joining us. We hope to work with you again soon.  https://forms.office.com/e/zAyffdytxh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Heading</dc:title>
  <cp:lastModifiedBy>Catherine Kirk</cp:lastModifiedBy>
  <cp:revision>4</cp:revision>
  <dcterms:created xsi:type="dcterms:W3CDTF">2024-11-11T17:46:45Z</dcterms:created>
  <dcterms:modified xsi:type="dcterms:W3CDTF">2025-09-08T14:38:52Z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2024-11-11T00:00:00Z</vt:filetime>
  </property>
  <property fmtid="{D5CDD505-2E9C-101B-9397-08002B2CF9AE}" pid="3" name="Creator">
    <vt:lpwstr>Adobe InDesign 18.5 (Macintosh)</vt:lpwstr>
  </property>
  <property fmtid="{D5CDD505-2E9C-101B-9397-08002B2CF9AE}" pid="4" name="LastSaved">
    <vt:filetime>2024-11-11T00:00:00Z</vt:filetime>
  </property>
  <property fmtid="{D5CDD505-2E9C-101B-9397-08002B2CF9AE}" pid="5" name="Producer">
    <vt:lpwstr>Adobe PDF Library 17.0</vt:lpwstr>
  </property>
</Properties>
</file>